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media/image12.png" ContentType="image/png"/>
  <Override PartName="/ppt/media/image13.png" ContentType="image/png"/>
  <Override PartName="/ppt/media/image11.jpeg" ContentType="image/jpeg"/>
  <Override PartName="/ppt/media/image9.png" ContentType="image/png"/>
  <Override PartName="/ppt/media/image7.jpeg" ContentType="image/jpeg"/>
  <Override PartName="/ppt/media/image18.png" ContentType="image/png"/>
  <Override PartName="/ppt/media/image19.png" ContentType="image/png"/>
  <Override PartName="/ppt/media/image1.png" ContentType="image/png"/>
  <Override PartName="/ppt/media/image17.png" ContentType="image/png"/>
  <Override PartName="/ppt/media/image16.png" ContentType="image/png"/>
  <Override PartName="/ppt/media/image15.png" ContentType="image/png"/>
  <Override PartName="/ppt/media/image14.png" ContentType="image/png"/>
  <Override PartName="/ppt/media/image2.jpeg" ContentType="image/jpeg"/>
  <Override PartName="/ppt/media/image3.png" ContentType="image/png"/>
  <Override PartName="/ppt/media/image4.png" ContentType="image/png"/>
  <Override PartName="/ppt/media/image8.jpeg" ContentType="image/jpeg"/>
  <Override PartName="/ppt/media/image5.png" ContentType="image/png"/>
  <Override PartName="/ppt/media/image10.png" ContentType="image/png"/>
  <Override PartName="/ppt/media/image6.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3"/>
          </p:nvPr>
        </p:nvSpPr>
        <p:spPr/>
        <p:txBody>
          <a:bodyPr/>
          <a:p>
            <a:fld id="{59EB9118-DD2C-4546-B2D5-3C2474E9BF3B}" type="slidenum">
              <a:t>&lt;#&gt;</a:t>
            </a:fld>
          </a:p>
        </p:txBody>
      </p:sp>
      <p:sp>
        <p:nvSpPr>
          <p:cNvPr id="4" name="PlaceHolder 3"/>
          <p:cNvSpPr>
            <a:spLocks noGrp="1"/>
          </p:cNvSpPr>
          <p:nvPr>
            <p:ph type="dt" idx="2"/>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3"/>
          </p:nvPr>
        </p:nvSpPr>
        <p:spPr/>
        <p:txBody>
          <a:bodyPr/>
          <a:p>
            <a:fld id="{C725B01E-A0F6-47AF-B318-BC67AE33B69F}" type="slidenum">
              <a:t>&lt;#&gt;</a:t>
            </a:fld>
          </a:p>
        </p:txBody>
      </p:sp>
      <p:sp>
        <p:nvSpPr>
          <p:cNvPr id="7" name="PlaceHolder 6"/>
          <p:cNvSpPr>
            <a:spLocks noGrp="1"/>
          </p:cNvSpPr>
          <p:nvPr>
            <p:ph type="dt" idx="2"/>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2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5"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3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3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4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4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4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4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4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4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4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4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5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5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5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3"/>
          </p:nvPr>
        </p:nvSpPr>
        <p:spPr/>
        <p:txBody>
          <a:bodyPr/>
          <a:p>
            <a:fld id="{45D6204C-1445-4B61-8B3C-05FB6F18BADA}" type="slidenum">
              <a:t>&lt;#&gt;</a:t>
            </a:fld>
          </a:p>
        </p:txBody>
      </p:sp>
      <p:sp>
        <p:nvSpPr>
          <p:cNvPr id="9" name="PlaceHolder 8"/>
          <p:cNvSpPr>
            <a:spLocks noGrp="1"/>
          </p:cNvSpPr>
          <p:nvPr>
            <p:ph type="dt" idx="2"/>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3"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3"/>
          </p:nvPr>
        </p:nvSpPr>
        <p:spPr/>
        <p:txBody>
          <a:bodyPr/>
          <a:p>
            <a:fld id="{E84240B2-731D-48D9-9470-4EE8686213BD}" type="slidenum">
              <a:t>&lt;#&gt;</a:t>
            </a:fld>
          </a:p>
        </p:txBody>
      </p:sp>
      <p:sp>
        <p:nvSpPr>
          <p:cNvPr id="11" name="PlaceHolder 10"/>
          <p:cNvSpPr>
            <a:spLocks noGrp="1"/>
          </p:cNvSpPr>
          <p:nvPr>
            <p:ph type="dt" idx="2"/>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2"/>
          </p:nvPr>
        </p:nvSpPr>
        <p:spPr/>
        <p:txBody>
          <a:bodyPr/>
          <a:p>
            <a:fld id="{0C0ACF5F-6BB8-474E-8AB9-8A40063A76FB}" type="slidenum">
              <a:t>&lt;#&gt;</a:t>
            </a:fld>
          </a:p>
        </p:txBody>
      </p:sp>
      <p:sp>
        <p:nvSpPr>
          <p:cNvPr id="4" name="PlaceHolder 3"/>
          <p:cNvSpPr>
            <a:spLocks noGrp="1"/>
          </p:cNvSpPr>
          <p:nvPr>
            <p:ph type="dt" idx="11"/>
          </p:nvPr>
        </p:nvSpPr>
        <p:spPr/>
        <p:txBody>
          <a:bodyPr/>
          <a:p>
            <a:r>
              <a:rPr lang="en-US"/>
              <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9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2"/>
          </p:nvPr>
        </p:nvSpPr>
        <p:spPr/>
        <p:txBody>
          <a:bodyPr/>
          <a:p>
            <a:fld id="{87D760CE-F721-4496-AE67-A61C30EDD470}" type="slidenum">
              <a:t>&lt;#&gt;</a:t>
            </a:fld>
          </a:p>
        </p:txBody>
      </p:sp>
      <p:sp>
        <p:nvSpPr>
          <p:cNvPr id="6" name="PlaceHolder 5"/>
          <p:cNvSpPr>
            <a:spLocks noGrp="1"/>
          </p:cNvSpPr>
          <p:nvPr>
            <p:ph type="dt" idx="11"/>
          </p:nvPr>
        </p:nvSpPr>
        <p:spPr/>
        <p:txBody>
          <a:bodyPr/>
          <a:p>
            <a:r>
              <a:rPr lang="en-US"/>
              <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9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2"/>
          </p:nvPr>
        </p:nvSpPr>
        <p:spPr/>
        <p:txBody>
          <a:bodyPr/>
          <a:p>
            <a:fld id="{39B2E2C1-768E-498B-8C87-09DBCD5E0B69}" type="slidenum">
              <a:t>&lt;#&gt;</a:t>
            </a:fld>
          </a:p>
        </p:txBody>
      </p:sp>
      <p:sp>
        <p:nvSpPr>
          <p:cNvPr id="6" name="PlaceHolder 5"/>
          <p:cNvSpPr>
            <a:spLocks noGrp="1"/>
          </p:cNvSpPr>
          <p:nvPr>
            <p:ph type="dt" idx="11"/>
          </p:nvPr>
        </p:nvSpPr>
        <p:spPr/>
        <p:txBody>
          <a:bodyPr/>
          <a:p>
            <a:r>
              <a:rPr lang="en-US"/>
              <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0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2"/>
          </p:nvPr>
        </p:nvSpPr>
        <p:spPr/>
        <p:txBody>
          <a:bodyPr/>
          <a:p>
            <a:fld id="{FF90C82D-B5C5-4169-B358-D2FF68332F43}" type="slidenum">
              <a:t>&lt;#&gt;</a:t>
            </a:fld>
          </a:p>
        </p:txBody>
      </p:sp>
      <p:sp>
        <p:nvSpPr>
          <p:cNvPr id="7" name="PlaceHolder 6"/>
          <p:cNvSpPr>
            <a:spLocks noGrp="1"/>
          </p:cNvSpPr>
          <p:nvPr>
            <p:ph type="dt" idx="11"/>
          </p:nvPr>
        </p:nvSpPr>
        <p:spPr/>
        <p:txBody>
          <a:bodyPr/>
          <a:p>
            <a:r>
              <a:rPr lang="en-US"/>
              <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2"/>
          </p:nvPr>
        </p:nvSpPr>
        <p:spPr/>
        <p:txBody>
          <a:bodyPr/>
          <a:p>
            <a:fld id="{3E566E1A-752A-40B3-8ABB-C0EFD048BD1F}" type="slidenum">
              <a:t>&lt;#&gt;</a:t>
            </a:fld>
          </a:p>
        </p:txBody>
      </p:sp>
      <p:sp>
        <p:nvSpPr>
          <p:cNvPr id="5" name="PlaceHolder 4"/>
          <p:cNvSpPr>
            <a:spLocks noGrp="1"/>
          </p:cNvSpPr>
          <p:nvPr>
            <p:ph type="dt" idx="11"/>
          </p:nvPr>
        </p:nvSpPr>
        <p:spPr/>
        <p:txBody>
          <a:bodyPr/>
          <a:p>
            <a:r>
              <a:rPr lang="en-US"/>
              <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4"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2"/>
          </p:nvPr>
        </p:nvSpPr>
        <p:spPr/>
        <p:txBody>
          <a:bodyPr/>
          <a:p>
            <a:fld id="{43240613-82C2-44D6-BDCF-AA1C2CCD0E8A}" type="slidenum">
              <a:t>&lt;#&gt;</a:t>
            </a:fld>
          </a:p>
        </p:txBody>
      </p:sp>
      <p:sp>
        <p:nvSpPr>
          <p:cNvPr id="5" name="PlaceHolder 4"/>
          <p:cNvSpPr>
            <a:spLocks noGrp="1"/>
          </p:cNvSpPr>
          <p:nvPr>
            <p:ph type="dt" idx="11"/>
          </p:nvPr>
        </p:nvSpPr>
        <p:spPr/>
        <p:txBody>
          <a:bodyPr/>
          <a:p>
            <a:r>
              <a:rPr lang="en-US"/>
              <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0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0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2"/>
          </p:nvPr>
        </p:nvSpPr>
        <p:spPr/>
        <p:txBody>
          <a:bodyPr/>
          <a:p>
            <a:fld id="{465C9784-17BA-49B7-8CBA-838EC6D77A92}" type="slidenum">
              <a:t>&lt;#&gt;</a:t>
            </a:fld>
          </a:p>
        </p:txBody>
      </p:sp>
      <p:sp>
        <p:nvSpPr>
          <p:cNvPr id="8" name="PlaceHolder 7"/>
          <p:cNvSpPr>
            <a:spLocks noGrp="1"/>
          </p:cNvSpPr>
          <p:nvPr>
            <p:ph type="dt" idx="11"/>
          </p:nvPr>
        </p:nvSpPr>
        <p:spPr/>
        <p:txBody>
          <a:bodyPr/>
          <a:p>
            <a:r>
              <a:rPr lang="en-US"/>
              <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1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2"/>
          </p:nvPr>
        </p:nvSpPr>
        <p:spPr/>
        <p:txBody>
          <a:bodyPr/>
          <a:p>
            <a:fld id="{46C39DB5-AF07-4244-B1A4-D30C2331443F}" type="slidenum">
              <a:t>&lt;#&gt;</a:t>
            </a:fld>
          </a:p>
        </p:txBody>
      </p:sp>
      <p:sp>
        <p:nvSpPr>
          <p:cNvPr id="8" name="PlaceHolder 7"/>
          <p:cNvSpPr>
            <a:spLocks noGrp="1"/>
          </p:cNvSpPr>
          <p:nvPr>
            <p:ph type="dt" idx="11"/>
          </p:nvPr>
        </p:nvSpPr>
        <p:spPr/>
        <p:txBody>
          <a:bodyPr/>
          <a:p>
            <a:r>
              <a:rPr lang="en-US"/>
              <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1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1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2"/>
          </p:nvPr>
        </p:nvSpPr>
        <p:spPr/>
        <p:txBody>
          <a:bodyPr/>
          <a:p>
            <a:fld id="{16ECAF15-24C7-4BBF-A75F-912199AED363}" type="slidenum">
              <a:t>&lt;#&gt;</a:t>
            </a:fld>
          </a:p>
        </p:txBody>
      </p:sp>
      <p:sp>
        <p:nvSpPr>
          <p:cNvPr id="8" name="PlaceHolder 7"/>
          <p:cNvSpPr>
            <a:spLocks noGrp="1"/>
          </p:cNvSpPr>
          <p:nvPr>
            <p:ph type="dt" idx="1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6"/>
          </p:nvPr>
        </p:nvSpPr>
        <p:spPr/>
        <p:txBody>
          <a:bodyPr/>
          <a:p>
            <a:fld id="{681D6F48-ECF9-4839-8AD2-C0085E9E854A}"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1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1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2"/>
          </p:nvPr>
        </p:nvSpPr>
        <p:spPr/>
        <p:txBody>
          <a:bodyPr/>
          <a:p>
            <a:fld id="{77A01192-0BC0-43F7-99CC-A4B1CE69DC63}" type="slidenum">
              <a:t>&lt;#&gt;</a:t>
            </a:fld>
          </a:p>
        </p:txBody>
      </p:sp>
      <p:sp>
        <p:nvSpPr>
          <p:cNvPr id="7" name="PlaceHolder 6"/>
          <p:cNvSpPr>
            <a:spLocks noGrp="1"/>
          </p:cNvSpPr>
          <p:nvPr>
            <p:ph type="dt" idx="11"/>
          </p:nvPr>
        </p:nvSpPr>
        <p:spPr/>
        <p:txBody>
          <a:bodyPr/>
          <a:p>
            <a:r>
              <a:rPr lang="en-US"/>
              <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2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2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2"/>
          </p:nvPr>
        </p:nvSpPr>
        <p:spPr/>
        <p:txBody>
          <a:bodyPr/>
          <a:p>
            <a:fld id="{1E32DFC9-8DAD-4C37-BE1B-1E4C2D74DD5A}" type="slidenum">
              <a:t>&lt;#&gt;</a:t>
            </a:fld>
          </a:p>
        </p:txBody>
      </p:sp>
      <p:sp>
        <p:nvSpPr>
          <p:cNvPr id="9" name="PlaceHolder 8"/>
          <p:cNvSpPr>
            <a:spLocks noGrp="1"/>
          </p:cNvSpPr>
          <p:nvPr>
            <p:ph type="dt" idx="11"/>
          </p:nvPr>
        </p:nvSpPr>
        <p:spPr/>
        <p:txBody>
          <a:bodyPr/>
          <a:p>
            <a:r>
              <a:rPr lang="en-US"/>
              <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2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2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2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2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3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3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2"/>
          </p:nvPr>
        </p:nvSpPr>
        <p:spPr/>
        <p:txBody>
          <a:bodyPr/>
          <a:p>
            <a:fld id="{31BC7B75-C32D-4931-82F7-8B2050675175}" type="slidenum">
              <a:t>&lt;#&gt;</a:t>
            </a:fld>
          </a:p>
        </p:txBody>
      </p:sp>
      <p:sp>
        <p:nvSpPr>
          <p:cNvPr id="11" name="PlaceHolder 10"/>
          <p:cNvSpPr>
            <a:spLocks noGrp="1"/>
          </p:cNvSpPr>
          <p:nvPr>
            <p:ph type="dt" idx="11"/>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6"/>
          </p:nvPr>
        </p:nvSpPr>
        <p:spPr/>
        <p:txBody>
          <a:bodyPr/>
          <a:p>
            <a:fld id="{CCF54319-0E97-44D2-A008-D251BD966720}"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6"/>
          </p:nvPr>
        </p:nvSpPr>
        <p:spPr/>
        <p:txBody>
          <a:bodyPr/>
          <a:p>
            <a:fld id="{498D2FC1-C360-43E5-90BA-5592ABC10425}"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6"/>
          </p:nvPr>
        </p:nvSpPr>
        <p:spPr/>
        <p:txBody>
          <a:bodyPr/>
          <a:p>
            <a:fld id="{B2725673-0B2A-41BC-80E1-5D1993B6B37C}"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6"/>
          </p:nvPr>
        </p:nvSpPr>
        <p:spPr/>
        <p:txBody>
          <a:bodyPr/>
          <a:p>
            <a:fld id="{A0ED35B4-CEA7-43F1-B679-F5A8BE5BF633}"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6"/>
          </p:nvPr>
        </p:nvSpPr>
        <p:spPr/>
        <p:txBody>
          <a:bodyPr/>
          <a:p>
            <a:fld id="{401F9BA4-BBA5-4BFC-9E01-6E10C65ABAA0}"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6"/>
          </p:nvPr>
        </p:nvSpPr>
        <p:spPr/>
        <p:txBody>
          <a:bodyPr/>
          <a:p>
            <a:fld id="{869527C3-5E34-418A-B2F6-4EB61021160D}"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3"/>
          </p:nvPr>
        </p:nvSpPr>
        <p:spPr/>
        <p:txBody>
          <a:bodyPr/>
          <a:p>
            <a:fld id="{BF96E7E4-02F1-4360-BD32-E8CE56E2D003}" type="slidenum">
              <a:t>&lt;#&gt;</a:t>
            </a:fld>
          </a:p>
        </p:txBody>
      </p:sp>
      <p:sp>
        <p:nvSpPr>
          <p:cNvPr id="6" name="PlaceHolder 5"/>
          <p:cNvSpPr>
            <a:spLocks noGrp="1"/>
          </p:cNvSpPr>
          <p:nvPr>
            <p:ph type="dt" idx="2"/>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6"/>
          </p:nvPr>
        </p:nvSpPr>
        <p:spPr/>
        <p:txBody>
          <a:bodyPr/>
          <a:p>
            <a:fld id="{977E8A61-1972-4711-9D6F-7EE7351D71C9}"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6"/>
          </p:nvPr>
        </p:nvSpPr>
        <p:spPr/>
        <p:txBody>
          <a:bodyPr/>
          <a:p>
            <a:fld id="{A0634203-8DD8-4465-ACA1-EDF8C8B3F98A}"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6"/>
          </p:nvPr>
        </p:nvSpPr>
        <p:spPr/>
        <p:txBody>
          <a:bodyPr/>
          <a:p>
            <a:fld id="{FEBD2E9F-179B-458C-BE36-2265E7657F81}"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6"/>
          </p:nvPr>
        </p:nvSpPr>
        <p:spPr/>
        <p:txBody>
          <a:bodyPr/>
          <a:p>
            <a:fld id="{40AA6838-3475-4E0E-92B8-9534CC07433A}"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6"/>
          </p:nvPr>
        </p:nvSpPr>
        <p:spPr/>
        <p:txBody>
          <a:bodyPr/>
          <a:p>
            <a:fld id="{CB0A8A85-2A5C-42A9-A64D-6F7F550EE8FB}"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3"/>
          </p:nvPr>
        </p:nvSpPr>
        <p:spPr/>
        <p:txBody>
          <a:bodyPr/>
          <a:p>
            <a:fld id="{C94B81F3-4EA1-4FAD-BE20-8CB181FC8582}" type="slidenum">
              <a:t>&lt;#&gt;</a:t>
            </a:fld>
          </a:p>
        </p:txBody>
      </p:sp>
      <p:sp>
        <p:nvSpPr>
          <p:cNvPr id="6" name="PlaceHolder 5"/>
          <p:cNvSpPr>
            <a:spLocks noGrp="1"/>
          </p:cNvSpPr>
          <p:nvPr>
            <p:ph type="dt" idx="2"/>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0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3"/>
          </p:nvPr>
        </p:nvSpPr>
        <p:spPr/>
        <p:txBody>
          <a:bodyPr/>
          <a:p>
            <a:fld id="{CC12CDD0-53CE-4C65-83DF-87B97C2A5233}" type="slidenum">
              <a:t>&lt;#&gt;</a:t>
            </a:fld>
          </a:p>
        </p:txBody>
      </p:sp>
      <p:sp>
        <p:nvSpPr>
          <p:cNvPr id="7" name="PlaceHolder 6"/>
          <p:cNvSpPr>
            <a:spLocks noGrp="1"/>
          </p:cNvSpPr>
          <p:nvPr>
            <p:ph type="dt" idx="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3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4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5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3"/>
          </p:nvPr>
        </p:nvSpPr>
        <p:spPr/>
        <p:txBody>
          <a:bodyPr/>
          <a:p>
            <a:fld id="{71F349F6-1481-4E70-8298-502520BB3D57}" type="slidenum">
              <a:t>&lt;#&gt;</a:t>
            </a:fld>
          </a:p>
        </p:txBody>
      </p:sp>
      <p:sp>
        <p:nvSpPr>
          <p:cNvPr id="5" name="PlaceHolder 4"/>
          <p:cNvSpPr>
            <a:spLocks noGrp="1"/>
          </p:cNvSpPr>
          <p:nvPr>
            <p:ph type="dt" idx="2"/>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8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8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8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8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3"/>
          </p:nvPr>
        </p:nvSpPr>
        <p:spPr/>
        <p:txBody>
          <a:bodyPr/>
          <a:p>
            <a:fld id="{C2F20282-11E4-43BD-AC28-DA9C41CDAE73}" type="slidenum">
              <a:t>&lt;#&gt;</a:t>
            </a:fld>
          </a:p>
        </p:txBody>
      </p:sp>
      <p:sp>
        <p:nvSpPr>
          <p:cNvPr id="5" name="PlaceHolder 4"/>
          <p:cNvSpPr>
            <a:spLocks noGrp="1"/>
          </p:cNvSpPr>
          <p:nvPr>
            <p:ph type="dt" idx="2"/>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9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9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9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9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9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3"/>
          </p:nvPr>
        </p:nvSpPr>
        <p:spPr/>
        <p:txBody>
          <a:bodyPr/>
          <a:p>
            <a:fld id="{12879027-CB2E-4697-A221-1E66FCDC4D43}" type="slidenum">
              <a:t>&lt;#&gt;</a:t>
            </a:fld>
          </a:p>
        </p:txBody>
      </p:sp>
      <p:sp>
        <p:nvSpPr>
          <p:cNvPr id="8" name="PlaceHolder 7"/>
          <p:cNvSpPr>
            <a:spLocks noGrp="1"/>
          </p:cNvSpPr>
          <p:nvPr>
            <p:ph type="dt" idx="2"/>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9"/>
          </p:nvPr>
        </p:nvSpPr>
        <p:spPr/>
        <p:txBody>
          <a:bodyPr/>
          <a:p>
            <a:fld id="{DC068C35-1EE1-48B8-AB35-5CB44925687D}" type="slidenum">
              <a:t>&lt;#&gt;</a:t>
            </a:fld>
          </a:p>
        </p:txBody>
      </p:sp>
      <p:sp>
        <p:nvSpPr>
          <p:cNvPr id="4" name="PlaceHolder 3"/>
          <p:cNvSpPr>
            <a:spLocks noGrp="1"/>
          </p:cNvSpPr>
          <p:nvPr>
            <p:ph type="dt" idx="8"/>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9"/>
          </p:nvPr>
        </p:nvSpPr>
        <p:spPr/>
        <p:txBody>
          <a:bodyPr/>
          <a:p>
            <a:fld id="{CD19EF99-65EF-4A6C-8AF7-A5417B018728}" type="slidenum">
              <a:t>&lt;#&gt;</a:t>
            </a:fld>
          </a:p>
        </p:txBody>
      </p:sp>
      <p:sp>
        <p:nvSpPr>
          <p:cNvPr id="6" name="PlaceHolder 5"/>
          <p:cNvSpPr>
            <a:spLocks noGrp="1"/>
          </p:cNvSpPr>
          <p:nvPr>
            <p:ph type="dt" idx="8"/>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9"/>
          </p:nvPr>
        </p:nvSpPr>
        <p:spPr/>
        <p:txBody>
          <a:bodyPr/>
          <a:p>
            <a:fld id="{50AAA8BF-39DA-4E45-8E6A-C7D855C478B3}" type="slidenum">
              <a:t>&lt;#&gt;</a:t>
            </a:fld>
          </a:p>
        </p:txBody>
      </p:sp>
      <p:sp>
        <p:nvSpPr>
          <p:cNvPr id="6" name="PlaceHolder 5"/>
          <p:cNvSpPr>
            <a:spLocks noGrp="1"/>
          </p:cNvSpPr>
          <p:nvPr>
            <p:ph type="dt" idx="8"/>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9"/>
          </p:nvPr>
        </p:nvSpPr>
        <p:spPr/>
        <p:txBody>
          <a:bodyPr/>
          <a:p>
            <a:fld id="{E3819D52-B53F-4D09-AC04-C8FA73AAD79D}" type="slidenum">
              <a:t>&lt;#&gt;</a:t>
            </a:fld>
          </a:p>
        </p:txBody>
      </p:sp>
      <p:sp>
        <p:nvSpPr>
          <p:cNvPr id="7" name="PlaceHolder 6"/>
          <p:cNvSpPr>
            <a:spLocks noGrp="1"/>
          </p:cNvSpPr>
          <p:nvPr>
            <p:ph type="dt" idx="8"/>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9"/>
          </p:nvPr>
        </p:nvSpPr>
        <p:spPr/>
        <p:txBody>
          <a:bodyPr/>
          <a:p>
            <a:fld id="{78E1B4E2-181F-4C05-9AFC-4F662DA8E766}" type="slidenum">
              <a:t>&lt;#&gt;</a:t>
            </a:fld>
          </a:p>
        </p:txBody>
      </p:sp>
      <p:sp>
        <p:nvSpPr>
          <p:cNvPr id="5" name="PlaceHolder 4"/>
          <p:cNvSpPr>
            <a:spLocks noGrp="1"/>
          </p:cNvSpPr>
          <p:nvPr>
            <p:ph type="dt" idx="8"/>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9"/>
          </p:nvPr>
        </p:nvSpPr>
        <p:spPr/>
        <p:txBody>
          <a:bodyPr/>
          <a:p>
            <a:fld id="{70C8C7CC-9035-4CAF-A90C-43214AACA555}" type="slidenum">
              <a:t>&lt;#&gt;</a:t>
            </a:fld>
          </a:p>
        </p:txBody>
      </p:sp>
      <p:sp>
        <p:nvSpPr>
          <p:cNvPr id="5" name="PlaceHolder 4"/>
          <p:cNvSpPr>
            <a:spLocks noGrp="1"/>
          </p:cNvSpPr>
          <p:nvPr>
            <p:ph type="dt" idx="8"/>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9"/>
          </p:nvPr>
        </p:nvSpPr>
        <p:spPr/>
        <p:txBody>
          <a:bodyPr/>
          <a:p>
            <a:fld id="{E34746A0-1A70-44E7-A021-D8E66519AB64}" type="slidenum">
              <a:t>&lt;#&gt;</a:t>
            </a:fld>
          </a:p>
        </p:txBody>
      </p:sp>
      <p:sp>
        <p:nvSpPr>
          <p:cNvPr id="8" name="PlaceHolder 7"/>
          <p:cNvSpPr>
            <a:spLocks noGrp="1"/>
          </p:cNvSpPr>
          <p:nvPr>
            <p:ph type="dt" idx="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3"/>
          </p:nvPr>
        </p:nvSpPr>
        <p:spPr/>
        <p:txBody>
          <a:bodyPr/>
          <a:p>
            <a:fld id="{08DFEE7B-7E20-41EB-9C98-1BA5B10FB1D5}" type="slidenum">
              <a:t>&lt;#&gt;</a:t>
            </a:fld>
          </a:p>
        </p:txBody>
      </p:sp>
      <p:sp>
        <p:nvSpPr>
          <p:cNvPr id="8" name="PlaceHolder 7"/>
          <p:cNvSpPr>
            <a:spLocks noGrp="1"/>
          </p:cNvSpPr>
          <p:nvPr>
            <p:ph type="dt" idx="2"/>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9"/>
          </p:nvPr>
        </p:nvSpPr>
        <p:spPr/>
        <p:txBody>
          <a:bodyPr/>
          <a:p>
            <a:fld id="{B00246E5-8771-422C-958A-6841B670864F}" type="slidenum">
              <a:t>&lt;#&gt;</a:t>
            </a:fld>
          </a:p>
        </p:txBody>
      </p:sp>
      <p:sp>
        <p:nvSpPr>
          <p:cNvPr id="8" name="PlaceHolder 7"/>
          <p:cNvSpPr>
            <a:spLocks noGrp="1"/>
          </p:cNvSpPr>
          <p:nvPr>
            <p:ph type="dt" idx="8"/>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9"/>
          </p:nvPr>
        </p:nvSpPr>
        <p:spPr/>
        <p:txBody>
          <a:bodyPr/>
          <a:p>
            <a:fld id="{5A84A78C-9F24-4FFC-A9DA-E9C68AB92515}" type="slidenum">
              <a:t>&lt;#&gt;</a:t>
            </a:fld>
          </a:p>
        </p:txBody>
      </p:sp>
      <p:sp>
        <p:nvSpPr>
          <p:cNvPr id="8" name="PlaceHolder 7"/>
          <p:cNvSpPr>
            <a:spLocks noGrp="1"/>
          </p:cNvSpPr>
          <p:nvPr>
            <p:ph type="dt" idx="8"/>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9"/>
          </p:nvPr>
        </p:nvSpPr>
        <p:spPr/>
        <p:txBody>
          <a:bodyPr/>
          <a:p>
            <a:fld id="{6B657892-C323-4D59-9AE0-E76B9EDCF114}" type="slidenum">
              <a:t>&lt;#&gt;</a:t>
            </a:fld>
          </a:p>
        </p:txBody>
      </p:sp>
      <p:sp>
        <p:nvSpPr>
          <p:cNvPr id="7" name="PlaceHolder 6"/>
          <p:cNvSpPr>
            <a:spLocks noGrp="1"/>
          </p:cNvSpPr>
          <p:nvPr>
            <p:ph type="dt" idx="8"/>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9"/>
          </p:nvPr>
        </p:nvSpPr>
        <p:spPr/>
        <p:txBody>
          <a:bodyPr/>
          <a:p>
            <a:fld id="{675E0A20-45FA-4610-BE35-25D487C6F14F}" type="slidenum">
              <a:t>&lt;#&gt;</a:t>
            </a:fld>
          </a:p>
        </p:txBody>
      </p:sp>
      <p:sp>
        <p:nvSpPr>
          <p:cNvPr id="9" name="PlaceHolder 8"/>
          <p:cNvSpPr>
            <a:spLocks noGrp="1"/>
          </p:cNvSpPr>
          <p:nvPr>
            <p:ph type="dt" idx="8"/>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9"/>
          </p:nvPr>
        </p:nvSpPr>
        <p:spPr/>
        <p:txBody>
          <a:bodyPr/>
          <a:p>
            <a:fld id="{4C00C095-340B-49CA-B9DD-FD0134004BC3}" type="slidenum">
              <a:t>&lt;#&gt;</a:t>
            </a:fld>
          </a:p>
        </p:txBody>
      </p:sp>
      <p:sp>
        <p:nvSpPr>
          <p:cNvPr id="11" name="PlaceHolder 10"/>
          <p:cNvSpPr>
            <a:spLocks noGrp="1"/>
          </p:cNvSpPr>
          <p:nvPr>
            <p:ph type="dt" idx="8"/>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8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3"/>
          </p:nvPr>
        </p:nvSpPr>
        <p:spPr/>
        <p:txBody>
          <a:bodyPr/>
          <a:p>
            <a:fld id="{58140E85-BAFC-445C-AAC4-7DBB22AA06D4}" type="slidenum">
              <a:t>&lt;#&gt;</a:t>
            </a:fld>
          </a:p>
        </p:txBody>
      </p:sp>
      <p:sp>
        <p:nvSpPr>
          <p:cNvPr id="8" name="PlaceHolder 7"/>
          <p:cNvSpPr>
            <a:spLocks noGrp="1"/>
          </p:cNvSpPr>
          <p:nvPr>
            <p:ph type="dt" idx="2"/>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7" name="PlaceHolder 1"/>
          <p:cNvSpPr>
            <a:spLocks noGrp="1"/>
          </p:cNvSpPr>
          <p:nvPr>
            <p:ph type="subTitle"/>
          </p:nvPr>
        </p:nvSpPr>
        <p:spPr>
          <a:xfrm>
            <a:off x="384840" y="505080"/>
            <a:ext cx="8374320" cy="1898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9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29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0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0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
        <p:nvSpPr>
          <p:cNvPr id="31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7"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1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384840" y="505080"/>
            <a:ext cx="8374320" cy="4093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4840" y="505080"/>
            <a:ext cx="8374320" cy="858960"/>
          </a:xfrm>
          <a:prstGeom prst="rect">
            <a:avLst/>
          </a:prstGeom>
          <a:noFill/>
          <a:ln w="0">
            <a:noFill/>
          </a:ln>
        </p:spPr>
        <p:txBody>
          <a:bodyPr lIns="0" rIns="0" tIns="0" bIns="0" anchor="t">
            <a:noAutofit/>
          </a:bodyPr>
          <a:p>
            <a:r>
              <a:rPr b="0" lang="en-US" sz="2500" spc="-1" strike="noStrike">
                <a:solidFill>
                  <a:srgbClr val="000000"/>
                </a:solidFill>
                <a:latin typeface="Calibri"/>
              </a:rPr>
              <a:t>Cli</a:t>
            </a:r>
            <a:r>
              <a:rPr b="0" lang="en-US" sz="2500" spc="-1" strike="noStrike">
                <a:solidFill>
                  <a:srgbClr val="000000"/>
                </a:solidFill>
                <a:latin typeface="Calibri"/>
              </a:rPr>
              <a:t>ck </a:t>
            </a:r>
            <a:r>
              <a:rPr b="0" lang="en-US" sz="2500" spc="-1" strike="noStrike">
                <a:solidFill>
                  <a:srgbClr val="000000"/>
                </a:solidFill>
                <a:latin typeface="Calibri"/>
              </a:rPr>
              <a:t>to </a:t>
            </a:r>
            <a:r>
              <a:rPr b="0" lang="en-US" sz="2500" spc="-1" strike="noStrike">
                <a:solidFill>
                  <a:srgbClr val="000000"/>
                </a:solidFill>
                <a:latin typeface="Calibri"/>
              </a:rPr>
              <a:t>ed</a:t>
            </a:r>
            <a:r>
              <a:rPr b="0" lang="en-US" sz="2500" spc="-1" strike="noStrike">
                <a:solidFill>
                  <a:srgbClr val="000000"/>
                </a:solidFill>
                <a:latin typeface="Calibri"/>
              </a:rPr>
              <a:t>it </a:t>
            </a:r>
            <a:r>
              <a:rPr b="0" lang="en-US" sz="2500" spc="-1" strike="noStrike">
                <a:solidFill>
                  <a:srgbClr val="000000"/>
                </a:solidFill>
                <a:latin typeface="Calibri"/>
              </a:rPr>
              <a:t>th</a:t>
            </a:r>
            <a:r>
              <a:rPr b="0" lang="en-US" sz="2500" spc="-1" strike="noStrike">
                <a:solidFill>
                  <a:srgbClr val="000000"/>
                </a:solidFill>
                <a:latin typeface="Calibri"/>
              </a:rPr>
              <a:t>e </a:t>
            </a:r>
            <a:r>
              <a:rPr b="0" lang="en-US" sz="2500" spc="-1" strike="noStrike">
                <a:solidFill>
                  <a:srgbClr val="000000"/>
                </a:solidFill>
                <a:latin typeface="Calibri"/>
              </a:rPr>
              <a:t>titl</a:t>
            </a:r>
            <a:r>
              <a:rPr b="0" lang="en-US" sz="2500" spc="-1" strike="noStrike">
                <a:solidFill>
                  <a:srgbClr val="000000"/>
                </a:solidFill>
                <a:latin typeface="Calibri"/>
              </a:rPr>
              <a:t>e </a:t>
            </a:r>
            <a:r>
              <a:rPr b="0" lang="en-US" sz="2500" spc="-1" strike="noStrike">
                <a:solidFill>
                  <a:srgbClr val="000000"/>
                </a:solidFill>
                <a:latin typeface="Calibri"/>
              </a:rPr>
              <a:t>te</a:t>
            </a:r>
            <a:r>
              <a:rPr b="0" lang="en-US" sz="2500" spc="-1" strike="noStrike">
                <a:solidFill>
                  <a:srgbClr val="000000"/>
                </a:solidFill>
                <a:latin typeface="Calibri"/>
              </a:rPr>
              <a:t>xt </a:t>
            </a:r>
            <a:r>
              <a:rPr b="0" lang="en-US" sz="2500" spc="-1" strike="noStrike">
                <a:solidFill>
                  <a:srgbClr val="000000"/>
                </a:solidFill>
                <a:latin typeface="Calibri"/>
              </a:rPr>
              <a:t>for</a:t>
            </a:r>
            <a:r>
              <a:rPr b="0" lang="en-US" sz="2500" spc="-1" strike="noStrike">
                <a:solidFill>
                  <a:srgbClr val="000000"/>
                </a:solidFill>
                <a:latin typeface="Calibri"/>
              </a:rPr>
              <a:t>m</a:t>
            </a:r>
            <a:r>
              <a:rPr b="0" lang="en-US" sz="2500" spc="-1" strike="noStrike">
                <a:solidFill>
                  <a:srgbClr val="000000"/>
                </a:solidFill>
                <a:latin typeface="Calibri"/>
              </a:rPr>
              <a:t>at</a:t>
            </a:r>
            <a:endParaRPr b="0" lang="en-US" sz="2500" spc="-1" strike="noStrike">
              <a:solidFill>
                <a:srgbClr val="000000"/>
              </a:solidFill>
              <a:latin typeface="Calibri"/>
            </a:endParaRPr>
          </a:p>
        </p:txBody>
      </p:sp>
      <p:sp>
        <p:nvSpPr>
          <p:cNvPr id="1" name="PlaceHolder 2"/>
          <p:cNvSpPr>
            <a:spLocks noGrp="1"/>
          </p:cNvSpPr>
          <p:nvPr>
            <p:ph type="ftr" idx="1"/>
          </p:nvPr>
        </p:nvSpPr>
        <p:spPr>
          <a:xfrm>
            <a:off x="3108960" y="4783320"/>
            <a:ext cx="2925720" cy="25668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 </a:t>
            </a:r>
            <a:endParaRPr b="0" lang="en-US" sz="1400" spc="-1" strike="noStrike">
              <a:latin typeface="Times New Roman"/>
            </a:endParaRPr>
          </a:p>
        </p:txBody>
      </p:sp>
      <p:sp>
        <p:nvSpPr>
          <p:cNvPr id="2" name="PlaceHolder 3"/>
          <p:cNvSpPr>
            <a:spLocks noGrp="1"/>
          </p:cNvSpPr>
          <p:nvPr>
            <p:ph type="dt" idx="2"/>
          </p:nvPr>
        </p:nvSpPr>
        <p:spPr>
          <a:xfrm>
            <a:off x="457200" y="4783320"/>
            <a:ext cx="2102760" cy="2566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 </a:t>
            </a:r>
            <a:endParaRPr b="0" lang="en-US" sz="1800" spc="-1" strike="noStrike">
              <a:latin typeface="Times New Roman"/>
            </a:endParaRPr>
          </a:p>
        </p:txBody>
      </p:sp>
      <p:sp>
        <p:nvSpPr>
          <p:cNvPr id="3" name="PlaceHolder 4"/>
          <p:cNvSpPr>
            <a:spLocks noGrp="1"/>
          </p:cNvSpPr>
          <p:nvPr>
            <p:ph type="sldNum" idx="3"/>
          </p:nvPr>
        </p:nvSpPr>
        <p:spPr>
          <a:xfrm>
            <a:off x="6583680" y="4783320"/>
            <a:ext cx="2102760" cy="2566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DC5DDC07-489E-4607-B7DD-28DA9423272C}" type="slidenum">
              <a:rPr b="0" lang="en-US" sz="1800" spc="-1" strike="noStrike">
                <a:solidFill>
                  <a:srgbClr val="b2b2b2"/>
                </a:solidFill>
                <a:latin typeface="Calibri"/>
              </a:rPr>
              <a:t>11</a:t>
            </a:fld>
            <a:endParaRPr b="0" lang="en-US" sz="18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353" name="PlaceHolder 1"/>
          <p:cNvSpPr>
            <a:spLocks noGrp="1"/>
          </p:cNvSpPr>
          <p:nvPr>
            <p:ph type="body"/>
          </p:nvPr>
        </p:nvSpPr>
        <p:spPr>
          <a:xfrm>
            <a:off x="0" y="1836000"/>
            <a:ext cx="3635640" cy="33073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354"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391" name="PlaceHolder 1"/>
          <p:cNvSpPr>
            <a:spLocks noGrp="1"/>
          </p:cNvSpPr>
          <p:nvPr>
            <p:ph type="title"/>
          </p:nvPr>
        </p:nvSpPr>
        <p:spPr>
          <a:xfrm>
            <a:off x="384840" y="505080"/>
            <a:ext cx="8374320" cy="409320"/>
          </a:xfrm>
          <a:prstGeom prst="rect">
            <a:avLst/>
          </a:prstGeom>
          <a:noFill/>
          <a:ln w="0">
            <a:noFill/>
          </a:ln>
        </p:spPr>
        <p:txBody>
          <a:bodyPr lIns="0" rIns="0" tIns="0" bIns="0" anchor="t">
            <a:noAutofit/>
          </a:bodyPr>
          <a:p>
            <a:r>
              <a:rPr b="0" lang="en-US" sz="2500" spc="-1" strike="noStrike">
                <a:solidFill>
                  <a:srgbClr val="000000"/>
                </a:solidFill>
                <a:latin typeface="Calibri"/>
              </a:rPr>
              <a:t>Click to edit the title text format</a:t>
            </a:r>
            <a:endParaRPr b="0" lang="en-US" sz="2500" spc="-1" strike="noStrike">
              <a:solidFill>
                <a:srgbClr val="000000"/>
              </a:solidFill>
              <a:latin typeface="Calibri"/>
            </a:endParaRPr>
          </a:p>
        </p:txBody>
      </p:sp>
      <p:sp>
        <p:nvSpPr>
          <p:cNvPr id="392" name="PlaceHolder 2"/>
          <p:cNvSpPr>
            <a:spLocks noGrp="1"/>
          </p:cNvSpPr>
          <p:nvPr>
            <p:ph type="ftr" idx="10"/>
          </p:nvPr>
        </p:nvSpPr>
        <p:spPr>
          <a:xfrm>
            <a:off x="3108960" y="4783320"/>
            <a:ext cx="2925720" cy="25668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93" name="PlaceHolder 3"/>
          <p:cNvSpPr>
            <a:spLocks noGrp="1"/>
          </p:cNvSpPr>
          <p:nvPr>
            <p:ph type="dt" idx="11"/>
          </p:nvPr>
        </p:nvSpPr>
        <p:spPr>
          <a:xfrm>
            <a:off x="457200" y="4783320"/>
            <a:ext cx="2102760" cy="2566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US" sz="1800" spc="-1" strike="noStrike">
              <a:latin typeface="Times New Roman"/>
            </a:endParaRPr>
          </a:p>
        </p:txBody>
      </p:sp>
      <p:sp>
        <p:nvSpPr>
          <p:cNvPr id="394" name="PlaceHolder 4"/>
          <p:cNvSpPr>
            <a:spLocks noGrp="1"/>
          </p:cNvSpPr>
          <p:nvPr>
            <p:ph type="sldNum" idx="12"/>
          </p:nvPr>
        </p:nvSpPr>
        <p:spPr>
          <a:xfrm>
            <a:off x="6583680" y="4783320"/>
            <a:ext cx="2102760" cy="2566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5C2A3EE5-8384-44F9-9F41-0A971592366C}" type="slidenum">
              <a:rPr b="0" lang="en-US" sz="1800" spc="-1" strike="noStrike">
                <a:solidFill>
                  <a:srgbClr val="b2b2b2"/>
                </a:solidFill>
                <a:latin typeface="Calibri"/>
              </a:rPr>
              <a:t>&lt;number&gt;</a:t>
            </a:fld>
            <a:endParaRPr b="0" lang="en-US" sz="1800" spc="-1" strike="noStrike">
              <a:latin typeface="Times New Roman"/>
            </a:endParaRPr>
          </a:p>
        </p:txBody>
      </p:sp>
      <p:sp>
        <p:nvSpPr>
          <p:cNvPr id="395"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84840" y="505080"/>
            <a:ext cx="8374320" cy="409320"/>
          </a:xfrm>
          <a:prstGeom prst="rect">
            <a:avLst/>
          </a:prstGeom>
          <a:noFill/>
          <a:ln w="0">
            <a:noFill/>
          </a:ln>
        </p:spPr>
        <p:txBody>
          <a:bodyPr lIns="0" rIns="0" tIns="0" bIns="0" anchor="t">
            <a:noAutofit/>
          </a:bodyPr>
          <a:p>
            <a:r>
              <a:rPr b="0" lang="en-US" sz="2500" spc="-1" strike="noStrike">
                <a:solidFill>
                  <a:srgbClr val="000000"/>
                </a:solidFill>
                <a:latin typeface="Calibri"/>
              </a:rPr>
              <a:t>Click to edit the title text format</a:t>
            </a:r>
            <a:endParaRPr b="0" lang="en-US" sz="2500" spc="-1" strike="noStrike">
              <a:solidFill>
                <a:srgbClr val="000000"/>
              </a:solidFill>
              <a:latin typeface="Calibri"/>
            </a:endParaRPr>
          </a:p>
        </p:txBody>
      </p:sp>
      <p:sp>
        <p:nvSpPr>
          <p:cNvPr id="42" name="PlaceHolder 2"/>
          <p:cNvSpPr>
            <a:spLocks noGrp="1"/>
          </p:cNvSpPr>
          <p:nvPr>
            <p:ph type="body"/>
          </p:nvPr>
        </p:nvSpPr>
        <p:spPr>
          <a:xfrm>
            <a:off x="384840" y="1175040"/>
            <a:ext cx="8374320" cy="1754640"/>
          </a:xfrm>
          <a:prstGeom prst="rect">
            <a:avLst/>
          </a:prstGeom>
          <a:noFill/>
          <a:ln w="0">
            <a:noFill/>
          </a:ln>
        </p:spPr>
        <p:txBody>
          <a:bodyPr lIns="0" rIns="0" tIns="0" bIns="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Calibri"/>
              </a:rPr>
              <a:t>Fifth Outline Level</a:t>
            </a:r>
            <a:endParaRPr b="0" lang="en-US" sz="18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Calibri"/>
              </a:rPr>
              <a:t>Sixth Outline Level</a:t>
            </a:r>
            <a:endParaRPr b="0" lang="en-US" sz="18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Calibri"/>
              </a:rPr>
              <a:t>Seventh Outline Level</a:t>
            </a:r>
            <a:endParaRPr b="0" lang="en-US" sz="1800" spc="-1" strike="noStrike">
              <a:solidFill>
                <a:srgbClr val="000000"/>
              </a:solidFill>
              <a:latin typeface="Calibri"/>
            </a:endParaRPr>
          </a:p>
        </p:txBody>
      </p:sp>
      <p:sp>
        <p:nvSpPr>
          <p:cNvPr id="43" name="PlaceHolder 3"/>
          <p:cNvSpPr>
            <a:spLocks noGrp="1"/>
          </p:cNvSpPr>
          <p:nvPr>
            <p:ph type="ftr" idx="4"/>
          </p:nvPr>
        </p:nvSpPr>
        <p:spPr>
          <a:xfrm>
            <a:off x="3108960" y="4783320"/>
            <a:ext cx="2925720" cy="25668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4" name="PlaceHolder 4"/>
          <p:cNvSpPr>
            <a:spLocks noGrp="1"/>
          </p:cNvSpPr>
          <p:nvPr>
            <p:ph type="dt" idx="5"/>
          </p:nvPr>
        </p:nvSpPr>
        <p:spPr>
          <a:xfrm>
            <a:off x="457200" y="4783320"/>
            <a:ext cx="2102760" cy="2566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US" sz="1800" spc="-1" strike="noStrike">
              <a:latin typeface="Times New Roman"/>
            </a:endParaRPr>
          </a:p>
        </p:txBody>
      </p:sp>
      <p:sp>
        <p:nvSpPr>
          <p:cNvPr id="45" name="PlaceHolder 5"/>
          <p:cNvSpPr>
            <a:spLocks noGrp="1"/>
          </p:cNvSpPr>
          <p:nvPr>
            <p:ph type="sldNum" idx="6"/>
          </p:nvPr>
        </p:nvSpPr>
        <p:spPr>
          <a:xfrm>
            <a:off x="6583680" y="4783320"/>
            <a:ext cx="2102760" cy="2566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37B94031-F6D8-401E-9D75-D24AAB555551}" type="slidenum">
              <a:rPr b="0" lang="en-US" sz="1800" spc="-1" strike="noStrike">
                <a:solidFill>
                  <a:srgbClr val="b2b2b2"/>
                </a:solidFill>
                <a:latin typeface="Calibri"/>
              </a:rPr>
              <a:t>&lt;number&gt;</a:t>
            </a:fld>
            <a:endParaRPr b="0" lang="en-US"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82" name="PlaceHolder 1"/>
          <p:cNvSpPr>
            <a:spLocks noGrp="1"/>
          </p:cNvSpPr>
          <p:nvPr>
            <p:ph type="body"/>
          </p:nvPr>
        </p:nvSpPr>
        <p:spPr>
          <a:xfrm>
            <a:off x="757800" y="2571840"/>
            <a:ext cx="7627680" cy="257148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8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120" name="PlaceHolder 1"/>
          <p:cNvSpPr>
            <a:spLocks noGrp="1"/>
          </p:cNvSpPr>
          <p:nvPr>
            <p:ph type="body"/>
          </p:nvPr>
        </p:nvSpPr>
        <p:spPr>
          <a:xfrm>
            <a:off x="4572000" y="611280"/>
            <a:ext cx="3828600" cy="33602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121"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158" name="PlaceHolder 1"/>
          <p:cNvSpPr>
            <a:spLocks noGrp="1"/>
          </p:cNvSpPr>
          <p:nvPr>
            <p:ph type="body"/>
          </p:nvPr>
        </p:nvSpPr>
        <p:spPr>
          <a:xfrm>
            <a:off x="4672080" y="611280"/>
            <a:ext cx="3576240" cy="453168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15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196" name="PlaceHolder 1"/>
          <p:cNvSpPr>
            <a:spLocks noGrp="1"/>
          </p:cNvSpPr>
          <p:nvPr>
            <p:ph type="body"/>
          </p:nvPr>
        </p:nvSpPr>
        <p:spPr>
          <a:xfrm>
            <a:off x="2657520" y="835920"/>
            <a:ext cx="2428560" cy="347148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19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234" name="bg object 16"/>
          <p:cNvSpPr/>
          <p:nvPr/>
        </p:nvSpPr>
        <p:spPr>
          <a:xfrm>
            <a:off x="0" y="0"/>
            <a:ext cx="9143640" cy="5142960"/>
          </a:xfrm>
          <a:prstGeom prst="rect">
            <a:avLst/>
          </a:prstGeom>
          <a:blipFill rotWithShape="0">
            <a:blip r:embed="rId2"/>
            <a:srcRect/>
            <a:stretch/>
          </a:blipFill>
          <a:ln w="0">
            <a:noFill/>
          </a:ln>
        </p:spPr>
        <p:style>
          <a:lnRef idx="0"/>
          <a:fillRef idx="0"/>
          <a:effectRef idx="0"/>
          <a:fontRef idx="minor"/>
        </p:style>
      </p:sp>
      <p:sp>
        <p:nvSpPr>
          <p:cNvPr id="235" name="PlaceHolder 1"/>
          <p:cNvSpPr>
            <a:spLocks noGrp="1"/>
          </p:cNvSpPr>
          <p:nvPr>
            <p:ph type="ftr" idx="7"/>
          </p:nvPr>
        </p:nvSpPr>
        <p:spPr>
          <a:xfrm>
            <a:off x="3108960" y="4783320"/>
            <a:ext cx="2925720" cy="25668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36" name="PlaceHolder 2"/>
          <p:cNvSpPr>
            <a:spLocks noGrp="1"/>
          </p:cNvSpPr>
          <p:nvPr>
            <p:ph type="dt" idx="8"/>
          </p:nvPr>
        </p:nvSpPr>
        <p:spPr>
          <a:xfrm>
            <a:off x="457200" y="4783320"/>
            <a:ext cx="2102760" cy="256680"/>
          </a:xfrm>
          <a:prstGeom prst="rect">
            <a:avLst/>
          </a:prstGeom>
          <a:noFill/>
          <a:ln w="0">
            <a:noFill/>
          </a:ln>
        </p:spPr>
        <p:txBody>
          <a:bodyPr lIns="0" rIns="0" tIns="0" bIns="0" anchor="t">
            <a:noAutofit/>
          </a:bodyPr>
          <a:lstStyle>
            <a:lvl1pPr>
              <a:lnSpc>
                <a:spcPct val="100000"/>
              </a:lnSpc>
              <a:buNone/>
              <a:defRPr b="0" lang="en-US" sz="1800" spc="-1" strike="noStrike">
                <a:solidFill>
                  <a:srgbClr val="b2b2b2"/>
                </a:solidFill>
                <a:latin typeface="Calibri"/>
              </a:defRPr>
            </a:lvl1pPr>
          </a:lstStyle>
          <a:p>
            <a:pPr>
              <a:lnSpc>
                <a:spcPct val="100000"/>
              </a:lnSpc>
              <a:buNone/>
            </a:pPr>
            <a:r>
              <a:rPr b="0" lang="en-US" sz="1800" spc="-1" strike="noStrike">
                <a:solidFill>
                  <a:srgbClr val="b2b2b2"/>
                </a:solidFill>
                <a:latin typeface="Calibri"/>
              </a:rPr>
              <a:t>&lt;date/time&gt;</a:t>
            </a:r>
            <a:endParaRPr b="0" lang="en-US" sz="1800" spc="-1" strike="noStrike">
              <a:latin typeface="Times New Roman"/>
            </a:endParaRPr>
          </a:p>
        </p:txBody>
      </p:sp>
      <p:sp>
        <p:nvSpPr>
          <p:cNvPr id="237" name="PlaceHolder 3"/>
          <p:cNvSpPr>
            <a:spLocks noGrp="1"/>
          </p:cNvSpPr>
          <p:nvPr>
            <p:ph type="sldNum" idx="9"/>
          </p:nvPr>
        </p:nvSpPr>
        <p:spPr>
          <a:xfrm>
            <a:off x="6583680" y="4783320"/>
            <a:ext cx="2102760" cy="256680"/>
          </a:xfrm>
          <a:prstGeom prst="rect">
            <a:avLst/>
          </a:prstGeom>
          <a:noFill/>
          <a:ln w="0">
            <a:noFill/>
          </a:ln>
        </p:spPr>
        <p:txBody>
          <a:bodyPr lIns="0" rIns="0" tIns="0" bIns="0" anchor="t">
            <a:noAutofit/>
          </a:bodyPr>
          <a:lstStyle>
            <a:lvl1pPr algn="r">
              <a:lnSpc>
                <a:spcPct val="100000"/>
              </a:lnSpc>
              <a:buNone/>
              <a:defRPr b="0" lang="en-US" sz="1800" spc="-1" strike="noStrike">
                <a:solidFill>
                  <a:srgbClr val="b2b2b2"/>
                </a:solidFill>
                <a:latin typeface="Calibri"/>
              </a:defRPr>
            </a:lvl1pPr>
          </a:lstStyle>
          <a:p>
            <a:pPr algn="r">
              <a:lnSpc>
                <a:spcPct val="100000"/>
              </a:lnSpc>
              <a:buNone/>
            </a:pPr>
            <a:fld id="{DCDE5C5C-4799-4441-AC43-2D599DC1E252}" type="slidenum">
              <a:rPr b="0" lang="en-US" sz="1800" spc="-1" strike="noStrike">
                <a:solidFill>
                  <a:srgbClr val="b2b2b2"/>
                </a:solidFill>
                <a:latin typeface="Calibri"/>
              </a:rPr>
              <a:t>&lt;number&gt;</a:t>
            </a:fld>
            <a:endParaRPr b="0" lang="en-US" sz="1800" spc="-1" strike="noStrike">
              <a:latin typeface="Times New Roman"/>
            </a:endParaRPr>
          </a:p>
        </p:txBody>
      </p:sp>
      <p:sp>
        <p:nvSpPr>
          <p:cNvPr id="238" name="PlaceHolder 4"/>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239"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276" name="PlaceHolder 1"/>
          <p:cNvSpPr>
            <a:spLocks noGrp="1"/>
          </p:cNvSpPr>
          <p:nvPr>
            <p:ph type="body"/>
          </p:nvPr>
        </p:nvSpPr>
        <p:spPr>
          <a:xfrm>
            <a:off x="3403440" y="-19440"/>
            <a:ext cx="4258800" cy="28310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277" name="PlaceHolder 2"/>
          <p:cNvSpPr>
            <a:spLocks noGrp="1"/>
          </p:cNvSpPr>
          <p:nvPr>
            <p:ph type="body"/>
          </p:nvPr>
        </p:nvSpPr>
        <p:spPr>
          <a:xfrm>
            <a:off x="4322520" y="1085760"/>
            <a:ext cx="4358520" cy="43585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278" name="PlaceHolder 3"/>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5d9"/>
        </a:solidFill>
      </p:bgPr>
    </p:bg>
    <p:spTree>
      <p:nvGrpSpPr>
        <p:cNvPr id="1" name=""/>
        <p:cNvGrpSpPr/>
        <p:nvPr/>
      </p:nvGrpSpPr>
      <p:grpSpPr>
        <a:xfrm>
          <a:off x="0" y="0"/>
          <a:ext cx="0" cy="0"/>
          <a:chOff x="0" y="0"/>
          <a:chExt cx="0" cy="0"/>
        </a:xfrm>
      </p:grpSpPr>
      <p:sp>
        <p:nvSpPr>
          <p:cNvPr id="315" name="PlaceHolder 1"/>
          <p:cNvSpPr>
            <a:spLocks noGrp="1"/>
          </p:cNvSpPr>
          <p:nvPr>
            <p:ph type="body"/>
          </p:nvPr>
        </p:nvSpPr>
        <p:spPr>
          <a:xfrm>
            <a:off x="901080" y="964800"/>
            <a:ext cx="2666520" cy="417816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900" spc="-1" strike="noStrike">
                <a:solidFill>
                  <a:srgbClr val="000000"/>
                </a:solidFill>
                <a:latin typeface="Calibri"/>
              </a:rPr>
              <a:t>Click to edit the outline text format</a:t>
            </a:r>
            <a:endParaRPr b="0" lang="en-US" sz="9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900" spc="-1" strike="noStrike">
                <a:solidFill>
                  <a:srgbClr val="000000"/>
                </a:solidFill>
                <a:latin typeface="Calibri"/>
              </a:rPr>
              <a:t>Second Outline Level</a:t>
            </a:r>
            <a:endParaRPr b="0" lang="en-US" sz="9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900" spc="-1" strike="noStrike">
                <a:solidFill>
                  <a:srgbClr val="000000"/>
                </a:solidFill>
                <a:latin typeface="Calibri"/>
              </a:rPr>
              <a:t>Third Outline Level</a:t>
            </a:r>
            <a:endParaRPr b="0" lang="en-US" sz="9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900" spc="-1" strike="noStrike">
                <a:solidFill>
                  <a:srgbClr val="000000"/>
                </a:solidFill>
                <a:latin typeface="Calibri"/>
              </a:rPr>
              <a:t>Fourth Outline Level</a:t>
            </a:r>
            <a:endParaRPr b="0" lang="en-US" sz="9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900" spc="-1" strike="noStrike">
                <a:solidFill>
                  <a:srgbClr val="000000"/>
                </a:solidFill>
                <a:latin typeface="Calibri"/>
              </a:rPr>
              <a:t>Fifth Outline Level</a:t>
            </a:r>
            <a:endParaRPr b="0" lang="en-US" sz="9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900" spc="-1" strike="noStrike">
                <a:solidFill>
                  <a:srgbClr val="000000"/>
                </a:solidFill>
                <a:latin typeface="Calibri"/>
              </a:rPr>
              <a:t>Sixth Outline Level</a:t>
            </a:r>
            <a:endParaRPr b="0" lang="en-US" sz="9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900" spc="-1" strike="noStrike">
                <a:solidFill>
                  <a:srgbClr val="000000"/>
                </a:solidFill>
                <a:latin typeface="Calibri"/>
              </a:rPr>
              <a:t>Seventh Outline Level</a:t>
            </a:r>
            <a:endParaRPr b="0" lang="en-US" sz="900" spc="-1" strike="noStrike">
              <a:solidFill>
                <a:srgbClr val="000000"/>
              </a:solidFill>
              <a:latin typeface="Calibri"/>
            </a:endParaRPr>
          </a:p>
        </p:txBody>
      </p:sp>
      <p:sp>
        <p:nvSpPr>
          <p:cNvPr id="316"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97.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0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Picture 6" descr="An airplane with a few debris&#10;&#10;Description automatically generated"/>
          <p:cNvPicPr/>
          <p:nvPr/>
        </p:nvPicPr>
        <p:blipFill>
          <a:blip r:embed="rId1"/>
          <a:stretch/>
        </p:blipFill>
        <p:spPr>
          <a:xfrm>
            <a:off x="1440" y="0"/>
            <a:ext cx="9140760" cy="51433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Picture 3" descr="A collage of planes and a building&#10;&#10;Description automatically generated"/>
          <p:cNvPicPr/>
          <p:nvPr/>
        </p:nvPicPr>
        <p:blipFill>
          <a:blip r:embed="rId1"/>
          <a:srcRect l="0" t="0" r="0" b="53776"/>
          <a:stretch/>
        </p:blipFill>
        <p:spPr>
          <a:xfrm>
            <a:off x="668160" y="183240"/>
            <a:ext cx="7508520" cy="2681640"/>
          </a:xfrm>
          <a:prstGeom prst="rect">
            <a:avLst/>
          </a:prstGeom>
          <a:ln w="0">
            <a:noFill/>
          </a:ln>
        </p:spPr>
      </p:pic>
      <p:sp>
        <p:nvSpPr>
          <p:cNvPr id="469" name="Rectangle 4"/>
          <p:cNvSpPr/>
          <p:nvPr/>
        </p:nvSpPr>
        <p:spPr>
          <a:xfrm>
            <a:off x="533520" y="3048480"/>
            <a:ext cx="465120" cy="1351800"/>
          </a:xfrm>
          <a:prstGeom prst="rect">
            <a:avLst/>
          </a:prstGeom>
          <a:solidFill>
            <a:srgbClr val="efe5d9"/>
          </a:solidFill>
          <a:ln>
            <a:noFill/>
          </a:ln>
        </p:spPr>
        <p:style>
          <a:lnRef idx="2">
            <a:schemeClr val="accent1">
              <a:shade val="15000"/>
            </a:schemeClr>
          </a:lnRef>
          <a:fillRef idx="1">
            <a:schemeClr val="accent1"/>
          </a:fillRef>
          <a:effectRef idx="0">
            <a:schemeClr val="accent1"/>
          </a:effectRef>
          <a:fontRef idx="minor"/>
        </p:style>
      </p:sp>
      <p:sp>
        <p:nvSpPr>
          <p:cNvPr id="470" name="Rectangle 5"/>
          <p:cNvSpPr/>
          <p:nvPr/>
        </p:nvSpPr>
        <p:spPr>
          <a:xfrm>
            <a:off x="1248120" y="3021480"/>
            <a:ext cx="465120" cy="1351800"/>
          </a:xfrm>
          <a:prstGeom prst="rect">
            <a:avLst/>
          </a:prstGeom>
          <a:solidFill>
            <a:srgbClr val="f47555"/>
          </a:solidFill>
          <a:ln>
            <a:noFill/>
          </a:ln>
        </p:spPr>
        <p:style>
          <a:lnRef idx="2">
            <a:schemeClr val="accent1">
              <a:shade val="15000"/>
            </a:schemeClr>
          </a:lnRef>
          <a:fillRef idx="1">
            <a:schemeClr val="accent1"/>
          </a:fillRef>
          <a:effectRef idx="0">
            <a:schemeClr val="accent1"/>
          </a:effectRef>
          <a:fontRef idx="minor"/>
        </p:style>
      </p:sp>
      <p:sp>
        <p:nvSpPr>
          <p:cNvPr id="471" name="Rectangle 6"/>
          <p:cNvSpPr/>
          <p:nvPr/>
        </p:nvSpPr>
        <p:spPr>
          <a:xfrm>
            <a:off x="1963080" y="3048480"/>
            <a:ext cx="465120" cy="1351800"/>
          </a:xfrm>
          <a:prstGeom prst="rect">
            <a:avLst/>
          </a:prstGeom>
          <a:solidFill>
            <a:srgbClr val="fae5ac"/>
          </a:solidFill>
          <a:ln>
            <a:noFill/>
          </a:ln>
        </p:spPr>
        <p:style>
          <a:lnRef idx="2">
            <a:schemeClr val="accent1">
              <a:shade val="15000"/>
            </a:schemeClr>
          </a:lnRef>
          <a:fillRef idx="1">
            <a:schemeClr val="accent1"/>
          </a:fillRef>
          <a:effectRef idx="0">
            <a:schemeClr val="accent1"/>
          </a:effectRef>
          <a:fontRef idx="minor"/>
        </p:style>
      </p:sp>
      <p:sp>
        <p:nvSpPr>
          <p:cNvPr id="472" name="Rectangle 7"/>
          <p:cNvSpPr/>
          <p:nvPr/>
        </p:nvSpPr>
        <p:spPr>
          <a:xfrm>
            <a:off x="2581920" y="3048480"/>
            <a:ext cx="465120" cy="1351800"/>
          </a:xfrm>
          <a:prstGeom prst="rect">
            <a:avLst/>
          </a:prstGeom>
          <a:solidFill>
            <a:srgbClr val="f47f2f"/>
          </a:solidFill>
          <a:ln>
            <a:noFill/>
          </a:ln>
        </p:spPr>
        <p:style>
          <a:lnRef idx="2">
            <a:schemeClr val="accent1">
              <a:shade val="15000"/>
            </a:schemeClr>
          </a:lnRef>
          <a:fillRef idx="1">
            <a:schemeClr val="accent1"/>
          </a:fillRef>
          <a:effectRef idx="0">
            <a:schemeClr val="accent1"/>
          </a:effectRef>
          <a:fontRef idx="minor"/>
        </p:style>
      </p:sp>
      <p:sp>
        <p:nvSpPr>
          <p:cNvPr id="473" name="Rectangle 8"/>
          <p:cNvSpPr/>
          <p:nvPr/>
        </p:nvSpPr>
        <p:spPr>
          <a:xfrm>
            <a:off x="3218760" y="3021480"/>
            <a:ext cx="465120" cy="1351800"/>
          </a:xfrm>
          <a:prstGeom prst="rect">
            <a:avLst/>
          </a:prstGeom>
          <a:solidFill>
            <a:srgbClr val="2d2f56"/>
          </a:solidFill>
          <a:ln>
            <a:noFill/>
          </a:ln>
        </p:spPr>
        <p:style>
          <a:lnRef idx="2">
            <a:schemeClr val="accent1">
              <a:shade val="15000"/>
            </a:schemeClr>
          </a:lnRef>
          <a:fillRef idx="1">
            <a:schemeClr val="accent1"/>
          </a:fillRef>
          <a:effectRef idx="0">
            <a:schemeClr val="accent1"/>
          </a:effectRef>
          <a:fontRef idx="minor"/>
        </p:style>
      </p:sp>
      <p:sp>
        <p:nvSpPr>
          <p:cNvPr id="474" name="Rectangle 10"/>
          <p:cNvSpPr/>
          <p:nvPr/>
        </p:nvSpPr>
        <p:spPr>
          <a:xfrm>
            <a:off x="3855600" y="3039480"/>
            <a:ext cx="465120" cy="1351800"/>
          </a:xfrm>
          <a:prstGeom prst="rect">
            <a:avLst/>
          </a:prstGeom>
          <a:solidFill>
            <a:srgbClr val="3b5176"/>
          </a:solidFill>
          <a:ln>
            <a:noFill/>
          </a:ln>
        </p:spPr>
        <p:style>
          <a:lnRef idx="2">
            <a:schemeClr val="accent1">
              <a:shade val="15000"/>
            </a:schemeClr>
          </a:lnRef>
          <a:fillRef idx="1">
            <a:schemeClr val="accent1"/>
          </a:fillRef>
          <a:effectRef idx="0">
            <a:schemeClr val="accent1"/>
          </a:effectRef>
          <a:fontRef idx="minor"/>
        </p:style>
      </p:sp>
      <p:sp>
        <p:nvSpPr>
          <p:cNvPr id="475" name="Rectangle 11"/>
          <p:cNvSpPr/>
          <p:nvPr/>
        </p:nvSpPr>
        <p:spPr>
          <a:xfrm>
            <a:off x="4492440" y="3039480"/>
            <a:ext cx="465120" cy="1351800"/>
          </a:xfrm>
          <a:prstGeom prst="rect">
            <a:avLst/>
          </a:prstGeom>
          <a:solidFill>
            <a:srgbClr val="68616f"/>
          </a:solidFill>
          <a:ln>
            <a:noFill/>
          </a:ln>
        </p:spPr>
        <p:style>
          <a:lnRef idx="2">
            <a:schemeClr val="accent1">
              <a:shade val="15000"/>
            </a:schemeClr>
          </a:lnRef>
          <a:fillRef idx="1">
            <a:schemeClr val="accent1"/>
          </a:fillRef>
          <a:effectRef idx="0">
            <a:schemeClr val="accent1"/>
          </a:effectRef>
          <a:fontRef idx="minor"/>
        </p:style>
      </p:sp>
      <p:sp>
        <p:nvSpPr>
          <p:cNvPr id="476" name="Rectangle 12"/>
          <p:cNvSpPr/>
          <p:nvPr/>
        </p:nvSpPr>
        <p:spPr>
          <a:xfrm>
            <a:off x="5074200" y="3012480"/>
            <a:ext cx="465120" cy="1351800"/>
          </a:xfrm>
          <a:prstGeom prst="rect">
            <a:avLst/>
          </a:prstGeom>
          <a:solidFill>
            <a:srgbClr val="a4b3b8"/>
          </a:solidFill>
          <a:ln>
            <a:noFill/>
          </a:ln>
        </p:spPr>
        <p:style>
          <a:lnRef idx="2">
            <a:schemeClr val="accent1">
              <a:shade val="15000"/>
            </a:schemeClr>
          </a:lnRef>
          <a:fillRef idx="1">
            <a:schemeClr val="accent1"/>
          </a:fillRef>
          <a:effectRef idx="0">
            <a:schemeClr val="accent1"/>
          </a:effectRef>
          <a:fontRef idx="minor"/>
        </p:style>
      </p:sp>
      <p:sp>
        <p:nvSpPr>
          <p:cNvPr id="477" name="Rectangle 13"/>
          <p:cNvSpPr/>
          <p:nvPr/>
        </p:nvSpPr>
        <p:spPr>
          <a:xfrm>
            <a:off x="5679360" y="3039480"/>
            <a:ext cx="465120" cy="1351800"/>
          </a:xfrm>
          <a:prstGeom prst="rect">
            <a:avLst/>
          </a:prstGeom>
          <a:solidFill>
            <a:srgbClr val="7da3b6"/>
          </a:solidFill>
          <a:ln>
            <a:noFill/>
          </a:ln>
        </p:spPr>
        <p:style>
          <a:lnRef idx="2">
            <a:schemeClr val="accent1">
              <a:shade val="15000"/>
            </a:schemeClr>
          </a:lnRef>
          <a:fillRef idx="1">
            <a:schemeClr val="accent1"/>
          </a:fillRef>
          <a:effectRef idx="0">
            <a:schemeClr val="accent1"/>
          </a:effectRef>
          <a:fontRef idx="minor"/>
        </p:style>
      </p:sp>
      <p:sp>
        <p:nvSpPr>
          <p:cNvPr id="478" name="Rectangle 14"/>
          <p:cNvSpPr/>
          <p:nvPr/>
        </p:nvSpPr>
        <p:spPr>
          <a:xfrm>
            <a:off x="6347880" y="3039480"/>
            <a:ext cx="465120" cy="1351800"/>
          </a:xfrm>
          <a:prstGeom prst="rect">
            <a:avLst/>
          </a:prstGeom>
          <a:solidFill>
            <a:srgbClr val="f7f2de"/>
          </a:solidFill>
          <a:ln>
            <a:noFill/>
          </a:ln>
        </p:spPr>
        <p:style>
          <a:lnRef idx="2">
            <a:schemeClr val="accent1">
              <a:shade val="15000"/>
            </a:schemeClr>
          </a:lnRef>
          <a:fillRef idx="1">
            <a:schemeClr val="accent1"/>
          </a:fillRef>
          <a:effectRef idx="0">
            <a:schemeClr val="accent1"/>
          </a:effectRef>
          <a:fontRef idx="minor"/>
        </p:style>
      </p:sp>
      <p:sp>
        <p:nvSpPr>
          <p:cNvPr id="479" name="Rectangle 15"/>
          <p:cNvSpPr/>
          <p:nvPr/>
        </p:nvSpPr>
        <p:spPr>
          <a:xfrm>
            <a:off x="6954840" y="3039480"/>
            <a:ext cx="465120" cy="1351800"/>
          </a:xfrm>
          <a:prstGeom prst="rect">
            <a:avLst/>
          </a:prstGeom>
          <a:solidFill>
            <a:srgbClr val="c8a994"/>
          </a:solidFill>
          <a:ln>
            <a:noFill/>
          </a:ln>
        </p:spPr>
        <p:style>
          <a:lnRef idx="2">
            <a:schemeClr val="accent1">
              <a:shade val="15000"/>
            </a:schemeClr>
          </a:lnRef>
          <a:fillRef idx="1">
            <a:schemeClr val="accent1"/>
          </a:fillRef>
          <a:effectRef idx="0">
            <a:schemeClr val="accent1"/>
          </a:effectRef>
          <a:fontRef idx="minor"/>
        </p:style>
      </p:sp>
      <p:sp>
        <p:nvSpPr>
          <p:cNvPr id="480" name="Rectangle 16"/>
          <p:cNvSpPr/>
          <p:nvPr/>
        </p:nvSpPr>
        <p:spPr>
          <a:xfrm>
            <a:off x="7546680" y="3039480"/>
            <a:ext cx="465120" cy="1351800"/>
          </a:xfrm>
          <a:prstGeom prst="rect">
            <a:avLst/>
          </a:prstGeom>
          <a:solidFill>
            <a:srgbClr val="ece4cf"/>
          </a:solidFill>
          <a:ln>
            <a:noFill/>
          </a:ln>
        </p:spPr>
        <p:style>
          <a:lnRef idx="2">
            <a:schemeClr val="accent1">
              <a:shade val="15000"/>
            </a:schemeClr>
          </a:lnRef>
          <a:fillRef idx="1">
            <a:schemeClr val="accent1"/>
          </a:fillRef>
          <a:effectRef idx="0">
            <a:schemeClr val="accent1"/>
          </a:effectRef>
          <a:fontRef idx="minor"/>
        </p:style>
      </p:sp>
      <p:sp>
        <p:nvSpPr>
          <p:cNvPr id="481" name="TextBox 18"/>
          <p:cNvSpPr/>
          <p:nvPr/>
        </p:nvSpPr>
        <p:spPr>
          <a:xfrm>
            <a:off x="419760" y="445320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EFE5D9</a:t>
            </a:r>
            <a:endParaRPr b="0" lang="en-US" sz="1100" spc="-1" strike="noStrike">
              <a:latin typeface="Arial"/>
            </a:endParaRPr>
          </a:p>
        </p:txBody>
      </p:sp>
      <p:sp>
        <p:nvSpPr>
          <p:cNvPr id="482" name="TextBox 19"/>
          <p:cNvSpPr/>
          <p:nvPr/>
        </p:nvSpPr>
        <p:spPr>
          <a:xfrm>
            <a:off x="1172160" y="445680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F47555</a:t>
            </a:r>
            <a:endParaRPr b="0" lang="en-US" sz="1100" spc="-1" strike="noStrike">
              <a:latin typeface="Arial"/>
            </a:endParaRPr>
          </a:p>
        </p:txBody>
      </p:sp>
      <p:sp>
        <p:nvSpPr>
          <p:cNvPr id="483" name="TextBox 20"/>
          <p:cNvSpPr/>
          <p:nvPr/>
        </p:nvSpPr>
        <p:spPr>
          <a:xfrm>
            <a:off x="1875960" y="4453200"/>
            <a:ext cx="79092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FAE5AC</a:t>
            </a:r>
            <a:endParaRPr b="0" lang="en-US" sz="1100" spc="-1" strike="noStrike">
              <a:latin typeface="Arial"/>
            </a:endParaRPr>
          </a:p>
        </p:txBody>
      </p:sp>
      <p:sp>
        <p:nvSpPr>
          <p:cNvPr id="484" name="TextBox 21"/>
          <p:cNvSpPr/>
          <p:nvPr/>
        </p:nvSpPr>
        <p:spPr>
          <a:xfrm>
            <a:off x="2505960" y="445320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F47F2F</a:t>
            </a:r>
            <a:endParaRPr b="0" lang="en-US" sz="1100" spc="-1" strike="noStrike">
              <a:latin typeface="Arial"/>
            </a:endParaRPr>
          </a:p>
        </p:txBody>
      </p:sp>
      <p:sp>
        <p:nvSpPr>
          <p:cNvPr id="485" name="TextBox 22"/>
          <p:cNvSpPr/>
          <p:nvPr/>
        </p:nvSpPr>
        <p:spPr>
          <a:xfrm>
            <a:off x="3135960" y="448164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2D2F56</a:t>
            </a:r>
            <a:endParaRPr b="0" lang="en-US" sz="1100" spc="-1" strike="noStrike">
              <a:latin typeface="Arial"/>
            </a:endParaRPr>
          </a:p>
        </p:txBody>
      </p:sp>
      <p:sp>
        <p:nvSpPr>
          <p:cNvPr id="486" name="TextBox 24"/>
          <p:cNvSpPr/>
          <p:nvPr/>
        </p:nvSpPr>
        <p:spPr>
          <a:xfrm>
            <a:off x="3779280" y="447300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3B5176</a:t>
            </a:r>
            <a:endParaRPr b="0" lang="en-US" sz="1100" spc="-1" strike="noStrike">
              <a:latin typeface="Arial"/>
            </a:endParaRPr>
          </a:p>
        </p:txBody>
      </p:sp>
      <p:sp>
        <p:nvSpPr>
          <p:cNvPr id="487" name="TextBox 25"/>
          <p:cNvSpPr/>
          <p:nvPr/>
        </p:nvSpPr>
        <p:spPr>
          <a:xfrm>
            <a:off x="4428720" y="447300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68616F</a:t>
            </a:r>
            <a:endParaRPr b="0" lang="en-US" sz="1100" spc="-1" strike="noStrike">
              <a:latin typeface="Arial"/>
            </a:endParaRPr>
          </a:p>
        </p:txBody>
      </p:sp>
      <p:sp>
        <p:nvSpPr>
          <p:cNvPr id="488" name="TextBox 26"/>
          <p:cNvSpPr/>
          <p:nvPr/>
        </p:nvSpPr>
        <p:spPr>
          <a:xfrm>
            <a:off x="5003640" y="4481640"/>
            <a:ext cx="64008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A4B3B8</a:t>
            </a:r>
            <a:endParaRPr b="0" lang="en-US" sz="1100" spc="-1" strike="noStrike">
              <a:latin typeface="Arial"/>
            </a:endParaRPr>
          </a:p>
        </p:txBody>
      </p:sp>
      <p:sp>
        <p:nvSpPr>
          <p:cNvPr id="489" name="TextBox 27"/>
          <p:cNvSpPr/>
          <p:nvPr/>
        </p:nvSpPr>
        <p:spPr>
          <a:xfrm>
            <a:off x="5603400" y="4498560"/>
            <a:ext cx="64692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7DA3B6</a:t>
            </a:r>
            <a:endParaRPr b="0" lang="en-US" sz="1100" spc="-1" strike="noStrike">
              <a:latin typeface="Arial"/>
            </a:endParaRPr>
          </a:p>
        </p:txBody>
      </p:sp>
      <p:sp>
        <p:nvSpPr>
          <p:cNvPr id="490" name="TextBox 28"/>
          <p:cNvSpPr/>
          <p:nvPr/>
        </p:nvSpPr>
        <p:spPr>
          <a:xfrm>
            <a:off x="6277320" y="445392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F7F2DE</a:t>
            </a:r>
            <a:endParaRPr b="0" lang="en-US" sz="1100" spc="-1" strike="noStrike">
              <a:latin typeface="Arial"/>
            </a:endParaRPr>
          </a:p>
        </p:txBody>
      </p:sp>
      <p:sp>
        <p:nvSpPr>
          <p:cNvPr id="491" name="TextBox 29"/>
          <p:cNvSpPr/>
          <p:nvPr/>
        </p:nvSpPr>
        <p:spPr>
          <a:xfrm>
            <a:off x="6926760" y="4515840"/>
            <a:ext cx="69300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C8A994</a:t>
            </a:r>
            <a:endParaRPr b="0" lang="en-US" sz="1100" spc="-1" strike="noStrike">
              <a:latin typeface="Arial"/>
            </a:endParaRPr>
          </a:p>
        </p:txBody>
      </p:sp>
      <p:sp>
        <p:nvSpPr>
          <p:cNvPr id="492" name="TextBox 30"/>
          <p:cNvSpPr/>
          <p:nvPr/>
        </p:nvSpPr>
        <p:spPr>
          <a:xfrm>
            <a:off x="7516800" y="4515840"/>
            <a:ext cx="617760" cy="42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000000"/>
                </a:solidFill>
                <a:latin typeface="Calibri"/>
              </a:rPr>
              <a:t>ECE4CF</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Rectangle 22"/>
          <p:cNvSpPr/>
          <p:nvPr/>
        </p:nvSpPr>
        <p:spPr>
          <a:xfrm>
            <a:off x="3305520" y="0"/>
            <a:ext cx="1819080" cy="1342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94" name="Rectangle 23"/>
          <p:cNvSpPr/>
          <p:nvPr/>
        </p:nvSpPr>
        <p:spPr>
          <a:xfrm>
            <a:off x="6772320" y="3153600"/>
            <a:ext cx="2372400" cy="1342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pSp>
        <p:nvGrpSpPr>
          <p:cNvPr id="495" name="Group 21"/>
          <p:cNvGrpSpPr/>
          <p:nvPr/>
        </p:nvGrpSpPr>
        <p:grpSpPr>
          <a:xfrm>
            <a:off x="797040" y="1342800"/>
            <a:ext cx="2620440" cy="2724840"/>
            <a:chOff x="797040" y="1342800"/>
            <a:chExt cx="2620440" cy="2724840"/>
          </a:xfrm>
        </p:grpSpPr>
        <p:sp>
          <p:nvSpPr>
            <p:cNvPr id="496" name="TextBox 17"/>
            <p:cNvSpPr/>
            <p:nvPr/>
          </p:nvSpPr>
          <p:spPr>
            <a:xfrm>
              <a:off x="797040" y="2950200"/>
              <a:ext cx="2620440" cy="9118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id-ID" sz="900" spc="-1" strike="noStrike">
                  <a:solidFill>
                    <a:srgbClr val="000000"/>
                  </a:solidFill>
                  <a:latin typeface="Lato"/>
                  <a:ea typeface="Lato"/>
                </a:rPr>
                <a:t>Lorem ipsum dolor sit amet, consectetur adipiscing elit, sed do eiusmod tempor incididunt ut labore et dolore magna aliqua. </a:t>
              </a:r>
              <a:endParaRPr b="0" lang="en-US" sz="900" spc="-1" strike="noStrike">
                <a:latin typeface="Arial"/>
              </a:endParaRPr>
            </a:p>
          </p:txBody>
        </p:sp>
        <p:sp>
          <p:nvSpPr>
            <p:cNvPr id="497" name="Rectangle 18"/>
            <p:cNvSpPr/>
            <p:nvPr/>
          </p:nvSpPr>
          <p:spPr>
            <a:xfrm>
              <a:off x="798480" y="1583640"/>
              <a:ext cx="1540440" cy="318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id-ID" sz="750" spc="-1" strike="noStrike">
                  <a:solidFill>
                    <a:srgbClr val="000000"/>
                  </a:solidFill>
                  <a:latin typeface="Lato"/>
                  <a:ea typeface="Lato"/>
                </a:rPr>
                <a:t>Lorem ipsum dolor sit ame</a:t>
              </a:r>
              <a:r>
                <a:rPr b="0" lang="en-US" sz="750" spc="-1" strike="noStrike">
                  <a:solidFill>
                    <a:srgbClr val="000000"/>
                  </a:solidFill>
                  <a:latin typeface="Lato"/>
                  <a:ea typeface="Lato"/>
                </a:rPr>
                <a:t>t, </a:t>
              </a:r>
              <a:r>
                <a:rPr b="0" lang="id-ID" sz="750" spc="-1" strike="noStrike">
                  <a:solidFill>
                    <a:srgbClr val="000000"/>
                  </a:solidFill>
                  <a:latin typeface="Lato"/>
                  <a:ea typeface="Lato"/>
                </a:rPr>
                <a:t>consectetur adipiscing elit</a:t>
              </a:r>
              <a:r>
                <a:rPr b="0" lang="en-US" sz="750" spc="-1" strike="noStrike">
                  <a:solidFill>
                    <a:srgbClr val="000000"/>
                  </a:solidFill>
                  <a:latin typeface="Lato"/>
                  <a:ea typeface="Lato"/>
                </a:rPr>
                <a:t>.</a:t>
              </a:r>
              <a:endParaRPr b="0" lang="en-US" sz="750" spc="-1" strike="noStrike">
                <a:latin typeface="Arial"/>
              </a:endParaRPr>
            </a:p>
          </p:txBody>
        </p:sp>
        <p:sp>
          <p:nvSpPr>
            <p:cNvPr id="498" name="TextBox 19"/>
            <p:cNvSpPr/>
            <p:nvPr/>
          </p:nvSpPr>
          <p:spPr>
            <a:xfrm>
              <a:off x="798480" y="1342800"/>
              <a:ext cx="1941480" cy="295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350" spc="-1" strike="noStrike">
                  <a:solidFill>
                    <a:srgbClr val="000000"/>
                  </a:solidFill>
                  <a:latin typeface="Garamond"/>
                  <a:ea typeface="Lato"/>
                </a:rPr>
                <a:t>Who We Are</a:t>
              </a:r>
              <a:endParaRPr b="0" lang="en-US" sz="1350" spc="-1" strike="noStrike">
                <a:latin typeface="Arial"/>
              </a:endParaRPr>
            </a:p>
          </p:txBody>
        </p:sp>
        <p:sp>
          <p:nvSpPr>
            <p:cNvPr id="499" name="TextBox 20"/>
            <p:cNvSpPr/>
            <p:nvPr/>
          </p:nvSpPr>
          <p:spPr>
            <a:xfrm>
              <a:off x="797040" y="3772440"/>
              <a:ext cx="764640" cy="29520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900" spc="-1" strike="noStrike">
                  <a:solidFill>
                    <a:srgbClr val="7da3b6"/>
                  </a:solidFill>
                  <a:latin typeface="Garamond"/>
                  <a:ea typeface="Lato"/>
                </a:rPr>
                <a:t>POLARIS</a:t>
              </a:r>
              <a:endParaRPr b="0" lang="en-US" sz="900" spc="-1" strike="noStrike">
                <a:latin typeface="Arial"/>
              </a:endParaRPr>
            </a:p>
          </p:txBody>
        </p:sp>
      </p:grpSp>
      <p:sp>
        <p:nvSpPr>
          <p:cNvPr id="500" name="TextBox 15"/>
          <p:cNvSpPr/>
          <p:nvPr/>
        </p:nvSpPr>
        <p:spPr>
          <a:xfrm>
            <a:off x="446040" y="572040"/>
            <a:ext cx="2616120" cy="132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4050" spc="-1" strike="noStrike">
                <a:solidFill>
                  <a:srgbClr val="000000"/>
                </a:solidFill>
                <a:latin typeface="Garamond"/>
                <a:ea typeface="Roboto"/>
              </a:rPr>
              <a:t>FEATURE</a:t>
            </a:r>
            <a:endParaRPr b="0" lang="en-US" sz="4050" spc="-1" strike="noStrike">
              <a:latin typeface="Arial"/>
            </a:endParaRPr>
          </a:p>
        </p:txBody>
      </p:sp>
      <p:pic>
        <p:nvPicPr>
          <p:cNvPr id="501" name="Picture Placeholder 2" descr=""/>
          <p:cNvPicPr/>
          <p:nvPr/>
        </p:nvPicPr>
        <p:blipFill>
          <a:blip r:embed="rId1"/>
          <a:srcRect l="-207179" t="-272364" r="-207179" b="-272364"/>
          <a:stretch/>
        </p:blipFill>
        <p:spPr>
          <a:xfrm>
            <a:off x="4322520" y="1085760"/>
            <a:ext cx="4358520" cy="4358520"/>
          </a:xfrm>
          <a:prstGeom prst="rect">
            <a:avLst/>
          </a:prstGeom>
          <a:ln w="0">
            <a:noFill/>
          </a:ln>
        </p:spPr>
      </p:pic>
      <p:pic>
        <p:nvPicPr>
          <p:cNvPr id="502" name="Picture Placeholder 4" descr=""/>
          <p:cNvPicPr/>
          <p:nvPr/>
        </p:nvPicPr>
        <p:blipFill>
          <a:blip r:embed="rId2"/>
          <a:srcRect l="-201274" t="-159372" r="-201274" b="-159372"/>
          <a:stretch/>
        </p:blipFill>
        <p:spPr>
          <a:xfrm>
            <a:off x="3403440" y="-19440"/>
            <a:ext cx="4258800" cy="2831040"/>
          </a:xfrm>
          <a:prstGeom prst="rect">
            <a:avLst/>
          </a:prstGeom>
          <a:ln w="0">
            <a:noFill/>
          </a:ln>
        </p:spPr>
      </p:pic>
      <p:pic>
        <p:nvPicPr>
          <p:cNvPr id="503" name="Picture 26" descr=""/>
          <p:cNvPicPr/>
          <p:nvPr/>
        </p:nvPicPr>
        <p:blipFill>
          <a:blip r:embed="rId3"/>
          <a:stretch/>
        </p:blipFill>
        <p:spPr>
          <a:xfrm rot="2700000">
            <a:off x="5328000" y="950760"/>
            <a:ext cx="2322000" cy="4656960"/>
          </a:xfrm>
          <a:prstGeom prst="rect">
            <a:avLst/>
          </a:prstGeom>
          <a:ln w="0">
            <a:noFill/>
          </a:ln>
        </p:spPr>
      </p:pic>
      <p:pic>
        <p:nvPicPr>
          <p:cNvPr id="504" name="Picture 27" descr=""/>
          <p:cNvPicPr/>
          <p:nvPr/>
        </p:nvPicPr>
        <p:blipFill>
          <a:blip r:embed="rId4"/>
          <a:stretch/>
        </p:blipFill>
        <p:spPr>
          <a:xfrm rot="2700000">
            <a:off x="4422960" y="-1681560"/>
            <a:ext cx="2322000" cy="4656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05" name="Group 8"/>
          <p:cNvGrpSpPr/>
          <p:nvPr/>
        </p:nvGrpSpPr>
        <p:grpSpPr>
          <a:xfrm>
            <a:off x="4339800" y="1785600"/>
            <a:ext cx="4006800" cy="2667600"/>
            <a:chOff x="4339800" y="1785600"/>
            <a:chExt cx="4006800" cy="2667600"/>
          </a:xfrm>
        </p:grpSpPr>
        <p:sp>
          <p:nvSpPr>
            <p:cNvPr id="506" name="TextBox 9"/>
            <p:cNvSpPr/>
            <p:nvPr/>
          </p:nvSpPr>
          <p:spPr>
            <a:xfrm>
              <a:off x="4339800" y="1785600"/>
              <a:ext cx="400680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2400" spc="-1" strike="noStrike">
                  <a:solidFill>
                    <a:srgbClr val="000000"/>
                  </a:solidFill>
                  <a:latin typeface="Garamond"/>
                  <a:ea typeface="Roboto"/>
                </a:rPr>
                <a:t>Sie werden nicht wissen, wie viele Geschichten pro Sekunde in diesem Leben vorhanden sind.</a:t>
              </a:r>
              <a:endParaRPr b="0" lang="en-US" sz="2400" spc="-1" strike="noStrike">
                <a:latin typeface="Arial"/>
              </a:endParaRPr>
            </a:p>
          </p:txBody>
        </p:sp>
        <p:sp>
          <p:nvSpPr>
            <p:cNvPr id="507" name="TextBox 10"/>
            <p:cNvSpPr/>
            <p:nvPr/>
          </p:nvSpPr>
          <p:spPr>
            <a:xfrm>
              <a:off x="4339800" y="3541320"/>
              <a:ext cx="4006800" cy="9118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id-ID" sz="900" spc="-1" strike="noStrike">
                  <a:solidFill>
                    <a:srgbClr val="000000"/>
                  </a:solidFill>
                  <a:latin typeface="Lato"/>
                  <a:ea typeface="Lato"/>
                </a:rPr>
                <a:t>Lorem ipsum dolor sit amet, consectetur adipiscing elit, sed do eiusmod tempor incididunt ut labore et dolore magna aliqua. Ut enim ad minim veniam, quis nostrud exercitation ullamco laboris nisi ut aliquip. </a:t>
              </a:r>
              <a:endParaRPr b="0" lang="en-US" sz="900" spc="-1" strike="noStrike">
                <a:latin typeface="Arial"/>
              </a:endParaRPr>
            </a:p>
          </p:txBody>
        </p:sp>
      </p:grpSp>
      <p:pic>
        <p:nvPicPr>
          <p:cNvPr id="508" name="Picture Placeholder 2" descr=""/>
          <p:cNvPicPr/>
          <p:nvPr/>
        </p:nvPicPr>
        <p:blipFill>
          <a:blip r:embed="rId1"/>
          <a:srcRect l="-107349" t="-258999" r="-107349" b="-258999"/>
          <a:stretch/>
        </p:blipFill>
        <p:spPr>
          <a:xfrm>
            <a:off x="901080" y="964800"/>
            <a:ext cx="2666520" cy="4178160"/>
          </a:xfrm>
          <a:prstGeom prst="rect">
            <a:avLst/>
          </a:prstGeom>
          <a:ln w="0">
            <a:noFill/>
          </a:ln>
        </p:spPr>
      </p:pic>
      <p:pic>
        <p:nvPicPr>
          <p:cNvPr id="509" name="Picture 12" descr=""/>
          <p:cNvPicPr/>
          <p:nvPr/>
        </p:nvPicPr>
        <p:blipFill>
          <a:blip r:embed="rId2"/>
          <a:stretch/>
        </p:blipFill>
        <p:spPr>
          <a:xfrm>
            <a:off x="711360" y="800640"/>
            <a:ext cx="3045960" cy="6109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Rectangle 7"/>
          <p:cNvSpPr/>
          <p:nvPr/>
        </p:nvSpPr>
        <p:spPr>
          <a:xfrm>
            <a:off x="3943440" y="1657440"/>
            <a:ext cx="5200200" cy="3485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11" name="Picture 5" descr=""/>
          <p:cNvPicPr/>
          <p:nvPr/>
        </p:nvPicPr>
        <p:blipFill>
          <a:blip r:embed="rId1"/>
          <a:stretch/>
        </p:blipFill>
        <p:spPr>
          <a:xfrm>
            <a:off x="-1576080" y="1157040"/>
            <a:ext cx="5863320" cy="7972560"/>
          </a:xfrm>
          <a:prstGeom prst="rect">
            <a:avLst/>
          </a:prstGeom>
          <a:ln w="0">
            <a:noFill/>
          </a:ln>
        </p:spPr>
      </p:pic>
      <p:grpSp>
        <p:nvGrpSpPr>
          <p:cNvPr id="512" name="Group 8"/>
          <p:cNvGrpSpPr/>
          <p:nvPr/>
        </p:nvGrpSpPr>
        <p:grpSpPr>
          <a:xfrm>
            <a:off x="5024160" y="2424240"/>
            <a:ext cx="3038400" cy="2196720"/>
            <a:chOff x="5024160" y="2424240"/>
            <a:chExt cx="3038400" cy="2196720"/>
          </a:xfrm>
        </p:grpSpPr>
        <p:sp>
          <p:nvSpPr>
            <p:cNvPr id="513" name="TextBox 9"/>
            <p:cNvSpPr/>
            <p:nvPr/>
          </p:nvSpPr>
          <p:spPr>
            <a:xfrm>
              <a:off x="5024160" y="2424240"/>
              <a:ext cx="303840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2400" spc="-1" strike="noStrike">
                  <a:solidFill>
                    <a:srgbClr val="efe5d9"/>
                  </a:solidFill>
                  <a:latin typeface="Garamond"/>
                  <a:ea typeface="Roboto"/>
                </a:rPr>
                <a:t>Design ändert alles, um interessanter zu sein</a:t>
              </a:r>
              <a:endParaRPr b="0" lang="en-US" sz="2400" spc="-1" strike="noStrike">
                <a:latin typeface="Arial"/>
              </a:endParaRPr>
            </a:p>
          </p:txBody>
        </p:sp>
        <p:sp>
          <p:nvSpPr>
            <p:cNvPr id="514" name="TextBox 10"/>
            <p:cNvSpPr/>
            <p:nvPr/>
          </p:nvSpPr>
          <p:spPr>
            <a:xfrm>
              <a:off x="5024160" y="3503520"/>
              <a:ext cx="3038400" cy="11174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id-ID" sz="900" spc="-1" strike="noStrike">
                  <a:solidFill>
                    <a:srgbClr val="efe5d9"/>
                  </a:solidFill>
                  <a:latin typeface="Lato"/>
                  <a:ea typeface="Lato"/>
                </a:rPr>
                <a:t>Lorem ipsum dolor sit amet, consectetur adipiscing elit, sed do eiusmod tempor incididunt ut labore et dolore magna aliqua. Ut enim ad minim veniam, quis nostrud exercitation ullamco laboris nisi ut aliquip. </a:t>
              </a:r>
              <a:endParaRPr b="0" lang="en-US" sz="900" spc="-1" strike="noStrike">
                <a:latin typeface="Arial"/>
              </a:endParaRPr>
            </a:p>
          </p:txBody>
        </p:sp>
      </p:grpSp>
      <p:sp>
        <p:nvSpPr>
          <p:cNvPr id="515" name="Rectangle 14"/>
          <p:cNvSpPr/>
          <p:nvPr/>
        </p:nvSpPr>
        <p:spPr>
          <a:xfrm>
            <a:off x="6522120" y="1131480"/>
            <a:ext cx="1540440" cy="3186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id-ID" sz="750" spc="-1" strike="noStrike">
                <a:solidFill>
                  <a:srgbClr val="000000"/>
                </a:solidFill>
                <a:latin typeface="Lato"/>
                <a:ea typeface="Lato"/>
              </a:rPr>
              <a:t>Lorem ipsum dolor sit ame</a:t>
            </a:r>
            <a:r>
              <a:rPr b="0" lang="en-US" sz="750" spc="-1" strike="noStrike">
                <a:solidFill>
                  <a:srgbClr val="000000"/>
                </a:solidFill>
                <a:latin typeface="Lato"/>
                <a:ea typeface="Lato"/>
              </a:rPr>
              <a:t>t, </a:t>
            </a:r>
            <a:r>
              <a:rPr b="0" lang="id-ID" sz="750" spc="-1" strike="noStrike">
                <a:solidFill>
                  <a:srgbClr val="000000"/>
                </a:solidFill>
                <a:latin typeface="Lato"/>
                <a:ea typeface="Lato"/>
              </a:rPr>
              <a:t>consectetur adipiscing elit</a:t>
            </a:r>
            <a:r>
              <a:rPr b="0" lang="en-US" sz="750" spc="-1" strike="noStrike">
                <a:solidFill>
                  <a:srgbClr val="000000"/>
                </a:solidFill>
                <a:latin typeface="Lato"/>
                <a:ea typeface="Lato"/>
              </a:rPr>
              <a:t>.</a:t>
            </a:r>
            <a:endParaRPr b="0" lang="en-US" sz="750" spc="-1" strike="noStrike">
              <a:latin typeface="Arial"/>
            </a:endParaRPr>
          </a:p>
        </p:txBody>
      </p:sp>
      <p:sp>
        <p:nvSpPr>
          <p:cNvPr id="516" name="TextBox 15"/>
          <p:cNvSpPr/>
          <p:nvPr/>
        </p:nvSpPr>
        <p:spPr>
          <a:xfrm>
            <a:off x="6121080" y="890280"/>
            <a:ext cx="1941480" cy="2952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350" spc="-1" strike="noStrike">
                <a:solidFill>
                  <a:srgbClr val="000000"/>
                </a:solidFill>
                <a:latin typeface="Garamond"/>
                <a:ea typeface="Lato"/>
              </a:rPr>
              <a:t>Who We Are</a:t>
            </a:r>
            <a:endParaRPr b="0" lang="en-US" sz="1350" spc="-1" strike="noStrike">
              <a:latin typeface="Arial"/>
            </a:endParaRPr>
          </a:p>
        </p:txBody>
      </p:sp>
      <p:sp>
        <p:nvSpPr>
          <p:cNvPr id="517" name="TextBox 16"/>
          <p:cNvSpPr/>
          <p:nvPr/>
        </p:nvSpPr>
        <p:spPr>
          <a:xfrm rot="16200000">
            <a:off x="-268920" y="834840"/>
            <a:ext cx="2616120" cy="132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4050" spc="-1" strike="noStrike">
                <a:solidFill>
                  <a:srgbClr val="efe5d9"/>
                </a:solidFill>
                <a:latin typeface="Garamond"/>
                <a:ea typeface="Roboto"/>
              </a:rPr>
              <a:t>FEATU</a:t>
            </a:r>
            <a:r>
              <a:rPr b="0" lang="de-DE" sz="4050" spc="-1" strike="noStrike">
                <a:solidFill>
                  <a:srgbClr val="c8a994"/>
                </a:solidFill>
                <a:latin typeface="Garamond"/>
                <a:ea typeface="Roboto"/>
              </a:rPr>
              <a:t>RE</a:t>
            </a:r>
            <a:endParaRPr b="0" lang="en-US" sz="4050" spc="-1" strike="noStrike">
              <a:latin typeface="Arial"/>
            </a:endParaRPr>
          </a:p>
        </p:txBody>
      </p:sp>
      <p:pic>
        <p:nvPicPr>
          <p:cNvPr id="518" name="Picture Placeholder 2" descr=""/>
          <p:cNvPicPr/>
          <p:nvPr/>
        </p:nvPicPr>
        <p:blipFill>
          <a:blip r:embed="rId2"/>
          <a:srcRect l="-164528" t="-194622" r="-164528" b="-194622"/>
          <a:stretch/>
        </p:blipFill>
        <p:spPr>
          <a:xfrm>
            <a:off x="0" y="1836000"/>
            <a:ext cx="3635640" cy="33073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384840" y="505080"/>
            <a:ext cx="3486960" cy="874080"/>
          </a:xfrm>
          <a:prstGeom prst="rect">
            <a:avLst/>
          </a:prstGeom>
          <a:noFill/>
          <a:ln w="0">
            <a:noFill/>
          </a:ln>
        </p:spPr>
        <p:txBody>
          <a:bodyPr lIns="0" rIns="0" tIns="15120" bIns="0" anchor="t">
            <a:noAutofit/>
          </a:bodyPr>
          <a:p>
            <a:pPr marL="12600">
              <a:lnSpc>
                <a:spcPct val="100000"/>
              </a:lnSpc>
              <a:spcBef>
                <a:spcPts val="119"/>
              </a:spcBef>
              <a:buNone/>
            </a:pPr>
            <a:r>
              <a:rPr b="0" lang="en-US" sz="2500" spc="-86" strike="noStrike">
                <a:solidFill>
                  <a:srgbClr val="000000"/>
                </a:solidFill>
                <a:latin typeface="Arial"/>
              </a:rPr>
              <a:t>DATA</a:t>
            </a:r>
            <a:r>
              <a:rPr b="0" lang="en-US" sz="2500" spc="-177" strike="noStrike">
                <a:solidFill>
                  <a:srgbClr val="000000"/>
                </a:solidFill>
                <a:latin typeface="Arial"/>
              </a:rPr>
              <a:t> </a:t>
            </a:r>
            <a:r>
              <a:rPr b="0" lang="en-US" sz="2500" spc="-12" strike="noStrike">
                <a:solidFill>
                  <a:srgbClr val="000000"/>
                </a:solidFill>
                <a:latin typeface="Arial"/>
              </a:rPr>
              <a:t>VISUALIZATIONS</a:t>
            </a:r>
            <a:endParaRPr b="0" lang="en-US"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384840" y="505080"/>
            <a:ext cx="4389480" cy="874080"/>
          </a:xfrm>
          <a:prstGeom prst="rect">
            <a:avLst/>
          </a:prstGeom>
          <a:noFill/>
          <a:ln w="0">
            <a:noFill/>
          </a:ln>
        </p:spPr>
        <p:txBody>
          <a:bodyPr lIns="0" rIns="0" tIns="15120" bIns="0" anchor="t">
            <a:noAutofit/>
          </a:bodyPr>
          <a:p>
            <a:pPr marL="12600">
              <a:lnSpc>
                <a:spcPct val="100000"/>
              </a:lnSpc>
              <a:spcBef>
                <a:spcPts val="119"/>
              </a:spcBef>
              <a:buNone/>
            </a:pPr>
            <a:r>
              <a:rPr b="0" lang="en-US" sz="2500" spc="4" strike="noStrike">
                <a:solidFill>
                  <a:srgbClr val="000000"/>
                </a:solidFill>
                <a:latin typeface="Arial"/>
              </a:rPr>
              <a:t>FRONT </a:t>
            </a:r>
            <a:r>
              <a:rPr b="0" lang="en-US" sz="2500" spc="9" strike="noStrike">
                <a:solidFill>
                  <a:srgbClr val="000000"/>
                </a:solidFill>
                <a:latin typeface="Arial"/>
              </a:rPr>
              <a:t>END</a:t>
            </a:r>
            <a:r>
              <a:rPr b="0" lang="en-US" sz="2500" spc="-86" strike="noStrike">
                <a:solidFill>
                  <a:srgbClr val="000000"/>
                </a:solidFill>
                <a:latin typeface="Arial"/>
              </a:rPr>
              <a:t> </a:t>
            </a:r>
            <a:r>
              <a:rPr b="0" lang="en-US" sz="2500" spc="4" strike="noStrike">
                <a:solidFill>
                  <a:srgbClr val="000000"/>
                </a:solidFill>
                <a:latin typeface="Arial"/>
              </a:rPr>
              <a:t>DEVELOPMENT</a:t>
            </a:r>
            <a:endParaRPr b="0" lang="en-US"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384840" y="505080"/>
            <a:ext cx="1766880" cy="874080"/>
          </a:xfrm>
          <a:prstGeom prst="rect">
            <a:avLst/>
          </a:prstGeom>
          <a:noFill/>
          <a:ln w="0">
            <a:noFill/>
          </a:ln>
        </p:spPr>
        <p:txBody>
          <a:bodyPr lIns="0" rIns="0" tIns="15120" bIns="0" anchor="t">
            <a:noAutofit/>
          </a:bodyPr>
          <a:p>
            <a:pPr marL="12600">
              <a:lnSpc>
                <a:spcPct val="100000"/>
              </a:lnSpc>
              <a:spcBef>
                <a:spcPts val="119"/>
              </a:spcBef>
              <a:buNone/>
            </a:pPr>
            <a:r>
              <a:rPr b="0" lang="en-US" sz="2500" spc="4" strike="noStrike">
                <a:solidFill>
                  <a:srgbClr val="000000"/>
                </a:solidFill>
                <a:latin typeface="Arial"/>
              </a:rPr>
              <a:t>LIVE</a:t>
            </a:r>
            <a:r>
              <a:rPr b="0" lang="en-US" sz="2500" spc="-80" strike="noStrike">
                <a:solidFill>
                  <a:srgbClr val="000000"/>
                </a:solidFill>
                <a:latin typeface="Arial"/>
              </a:rPr>
              <a:t> </a:t>
            </a:r>
            <a:r>
              <a:rPr b="0" lang="en-US" sz="2500" spc="9" strike="noStrike">
                <a:solidFill>
                  <a:srgbClr val="000000"/>
                </a:solidFill>
                <a:latin typeface="Arial"/>
              </a:rPr>
              <a:t>DEMO</a:t>
            </a:r>
            <a:endParaRPr b="0" lang="en-US"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Rectangle 15"/>
          <p:cNvSpPr/>
          <p:nvPr/>
        </p:nvSpPr>
        <p:spPr>
          <a:xfrm>
            <a:off x="0" y="3865320"/>
            <a:ext cx="9143640" cy="127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34" name="TextBox 7"/>
          <p:cNvSpPr/>
          <p:nvPr/>
        </p:nvSpPr>
        <p:spPr>
          <a:xfrm rot="16200000">
            <a:off x="569880" y="582120"/>
            <a:ext cx="2816280" cy="3480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4050" spc="-1" strike="noStrike">
                <a:latin typeface="Garamond"/>
                <a:ea typeface="Roboto"/>
              </a:rPr>
              <a:t>George Bush </a:t>
            </a:r>
            <a:r>
              <a:rPr b="0" lang="de-DE" sz="2000" spc="-1" strike="noStrike">
                <a:latin typeface="Garamond"/>
                <a:ea typeface="Roboto"/>
              </a:rPr>
              <a:t>Intercontinental</a:t>
            </a:r>
            <a:endParaRPr b="0" lang="en-US" sz="2000" spc="-1" strike="noStrike">
              <a:latin typeface="Arial"/>
            </a:endParaRPr>
          </a:p>
          <a:p>
            <a:pPr>
              <a:lnSpc>
                <a:spcPct val="100000"/>
              </a:lnSpc>
              <a:buNone/>
            </a:pPr>
            <a:r>
              <a:rPr b="0" lang="de-DE" sz="4050" spc="-1" strike="noStrike">
                <a:latin typeface="Garamond"/>
                <a:ea typeface="Roboto"/>
              </a:rPr>
              <a:t>Houston Airport </a:t>
            </a:r>
            <a:endParaRPr b="0" lang="en-US" sz="4050" spc="-1" strike="noStrike">
              <a:latin typeface="Arial"/>
            </a:endParaRPr>
          </a:p>
          <a:p>
            <a:pPr>
              <a:lnSpc>
                <a:spcPct val="100000"/>
              </a:lnSpc>
              <a:buNone/>
            </a:pPr>
            <a:endParaRPr b="0" lang="en-US" sz="4050" spc="-1" strike="noStrike">
              <a:latin typeface="Arial"/>
            </a:endParaRPr>
          </a:p>
        </p:txBody>
      </p:sp>
      <p:sp>
        <p:nvSpPr>
          <p:cNvPr id="435" name="TextBox 8"/>
          <p:cNvSpPr/>
          <p:nvPr/>
        </p:nvSpPr>
        <p:spPr>
          <a:xfrm>
            <a:off x="4418280" y="688680"/>
            <a:ext cx="3811320" cy="1825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endParaRPr b="0" lang="en-US" sz="900" spc="-1" strike="noStrike">
              <a:latin typeface="Arial"/>
            </a:endParaRPr>
          </a:p>
          <a:p>
            <a:pPr algn="just">
              <a:lnSpc>
                <a:spcPct val="150000"/>
              </a:lnSpc>
              <a:buNone/>
            </a:pPr>
            <a:r>
              <a:rPr b="0" lang="id-ID" sz="1400" spc="-1" strike="noStrike">
                <a:solidFill>
                  <a:srgbClr val="000000"/>
                </a:solidFill>
                <a:latin typeface="Lato"/>
                <a:ea typeface="Lato"/>
              </a:rPr>
              <a:t>●</a:t>
            </a:r>
            <a:r>
              <a:rPr b="0" lang="id-ID" sz="1400" spc="-1" strike="noStrike">
                <a:solidFill>
                  <a:srgbClr val="000000"/>
                </a:solidFill>
                <a:latin typeface="Lato"/>
                <a:ea typeface="Lato"/>
              </a:rPr>
              <a:t>Flight delays cause:</a:t>
            </a:r>
            <a:endParaRPr b="0" lang="en-US" sz="1400" spc="-1" strike="noStrike">
              <a:latin typeface="Arial"/>
            </a:endParaRPr>
          </a:p>
          <a:p>
            <a:pPr algn="just">
              <a:lnSpc>
                <a:spcPct val="150000"/>
              </a:lnSpc>
              <a:buNone/>
            </a:pPr>
            <a:r>
              <a:rPr b="0" lang="id-ID" sz="1400" spc="-1" strike="noStrike">
                <a:solidFill>
                  <a:srgbClr val="000000"/>
                </a:solidFill>
                <a:latin typeface="Lato"/>
                <a:ea typeface="Lato"/>
              </a:rPr>
              <a:t>● </a:t>
            </a:r>
            <a:r>
              <a:rPr b="0" lang="id-ID" sz="1400" spc="-1" strike="noStrike">
                <a:solidFill>
                  <a:srgbClr val="000000"/>
                </a:solidFill>
                <a:latin typeface="Lato"/>
                <a:ea typeface="Lato"/>
              </a:rPr>
              <a:t>Missed connections</a:t>
            </a:r>
            <a:endParaRPr b="0" lang="en-US" sz="1400" spc="-1" strike="noStrike">
              <a:latin typeface="Arial"/>
            </a:endParaRPr>
          </a:p>
          <a:p>
            <a:pPr algn="just">
              <a:lnSpc>
                <a:spcPct val="150000"/>
              </a:lnSpc>
              <a:buNone/>
            </a:pPr>
            <a:r>
              <a:rPr b="0" lang="id-ID" sz="1400" spc="-1" strike="noStrike">
                <a:solidFill>
                  <a:srgbClr val="000000"/>
                </a:solidFill>
                <a:latin typeface="Lato"/>
                <a:ea typeface="Lato"/>
              </a:rPr>
              <a:t>● </a:t>
            </a:r>
            <a:r>
              <a:rPr b="0" lang="id-ID" sz="1400" spc="-1" strike="noStrike">
                <a:solidFill>
                  <a:srgbClr val="000000"/>
                </a:solidFill>
                <a:latin typeface="Lato"/>
                <a:ea typeface="Lato"/>
              </a:rPr>
              <a:t>Loss of vacation</a:t>
            </a:r>
            <a:endParaRPr b="0" lang="en-US" sz="1400" spc="-1" strike="noStrike">
              <a:latin typeface="Arial"/>
            </a:endParaRPr>
          </a:p>
          <a:p>
            <a:pPr algn="just">
              <a:lnSpc>
                <a:spcPct val="150000"/>
              </a:lnSpc>
              <a:buNone/>
            </a:pPr>
            <a:r>
              <a:rPr b="0" lang="id-ID" sz="1400" spc="-1" strike="noStrike">
                <a:solidFill>
                  <a:srgbClr val="000000"/>
                </a:solidFill>
                <a:latin typeface="Lato"/>
                <a:ea typeface="Lato"/>
              </a:rPr>
              <a:t>● </a:t>
            </a:r>
            <a:r>
              <a:rPr b="0" lang="id-ID" sz="1400" spc="-1" strike="noStrike">
                <a:solidFill>
                  <a:srgbClr val="000000"/>
                </a:solidFill>
                <a:latin typeface="Lato"/>
                <a:ea typeface="Lato"/>
              </a:rPr>
              <a:t>Unexpected costs such as needing to purchase a new hotel or flight</a:t>
            </a:r>
            <a:endParaRPr b="0" lang="en-US" sz="1400" spc="-1" strike="noStrike">
              <a:latin typeface="Arial"/>
            </a:endParaRPr>
          </a:p>
        </p:txBody>
      </p:sp>
      <p:sp>
        <p:nvSpPr>
          <p:cNvPr id="436" name="TextBox 11"/>
          <p:cNvSpPr/>
          <p:nvPr/>
        </p:nvSpPr>
        <p:spPr>
          <a:xfrm>
            <a:off x="757800" y="3681720"/>
            <a:ext cx="7960320" cy="1461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9000" spc="-1" strike="noStrike">
                <a:solidFill>
                  <a:srgbClr val="efe5d9"/>
                </a:solidFill>
                <a:latin typeface="Garamond"/>
                <a:ea typeface="Roboto"/>
              </a:rPr>
              <a:t>3 YEARS</a:t>
            </a:r>
            <a:endParaRPr b="0" lang="en-US" sz="9000" spc="-1" strike="noStrike">
              <a:latin typeface="Arial"/>
            </a:endParaRPr>
          </a:p>
        </p:txBody>
      </p:sp>
      <p:sp>
        <p:nvSpPr>
          <p:cNvPr id="437" name=""/>
          <p:cNvSpPr txBox="1"/>
          <p:nvPr/>
        </p:nvSpPr>
        <p:spPr>
          <a:xfrm>
            <a:off x="4343400" y="3200400"/>
            <a:ext cx="4343400" cy="621000"/>
          </a:xfrm>
          <a:prstGeom prst="rect">
            <a:avLst/>
          </a:prstGeom>
          <a:noFill/>
          <a:ln w="0">
            <a:noFill/>
          </a:ln>
        </p:spPr>
        <p:txBody>
          <a:bodyPr lIns="90000" rIns="90000" tIns="45000" bIns="45000" anchor="t">
            <a:noAutofit/>
          </a:bodyPr>
          <a:p>
            <a:pPr algn="r">
              <a:buNone/>
            </a:pPr>
            <a:r>
              <a:rPr b="0" lang="id-ID" sz="1800" spc="-1" strike="noStrike">
                <a:solidFill>
                  <a:srgbClr val="000000"/>
                </a:solidFill>
                <a:latin typeface="Lato"/>
                <a:ea typeface="Lato"/>
              </a:rPr>
              <a:t>In 2022 there we accounted for 1,557,771 minutes of delay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Rectangle 3"/>
          <p:cNvSpPr/>
          <p:nvPr/>
        </p:nvSpPr>
        <p:spPr>
          <a:xfrm>
            <a:off x="0" y="611280"/>
            <a:ext cx="4571640" cy="4531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39" name="TextBox 5"/>
          <p:cNvSpPr/>
          <p:nvPr/>
        </p:nvSpPr>
        <p:spPr>
          <a:xfrm>
            <a:off x="384840" y="1828800"/>
            <a:ext cx="3729960" cy="232812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id-ID" sz="1400" spc="-1" strike="noStrike">
                <a:solidFill>
                  <a:srgbClr val="efe5d9"/>
                </a:solidFill>
                <a:latin typeface="Lato"/>
                <a:ea typeface="Lato"/>
              </a:rPr>
              <a:t>We discovered that there is no great way to figure out how likely your airline is goingto be delayed. So we developed a platform that shows statistical information on how likely your flight will be delayed based on airline</a:t>
            </a:r>
            <a:endParaRPr b="0" lang="en-US" sz="1400" spc="-1" strike="noStrike">
              <a:latin typeface="Arial"/>
            </a:endParaRPr>
          </a:p>
        </p:txBody>
      </p:sp>
      <p:sp>
        <p:nvSpPr>
          <p:cNvPr id="440" name="TextBox 9"/>
          <p:cNvSpPr/>
          <p:nvPr/>
        </p:nvSpPr>
        <p:spPr>
          <a:xfrm>
            <a:off x="384840" y="1076760"/>
            <a:ext cx="1941480" cy="295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i="1" lang="en-US" sz="1350" spc="-1" strike="noStrike">
                <a:solidFill>
                  <a:srgbClr val="efe5d9"/>
                </a:solidFill>
                <a:latin typeface="Garamond"/>
                <a:ea typeface="Lato"/>
              </a:rPr>
              <a:t>Our project</a:t>
            </a:r>
            <a:endParaRPr b="1" i="1" lang="en-US" sz="1350" spc="-1" strike="noStrike">
              <a:latin typeface="Arial"/>
            </a:endParaRPr>
          </a:p>
        </p:txBody>
      </p:sp>
      <p:pic>
        <p:nvPicPr>
          <p:cNvPr id="441" name="Picture Placeholder 2" descr=""/>
          <p:cNvPicPr/>
          <p:nvPr/>
        </p:nvPicPr>
        <p:blipFill>
          <a:blip r:embed="rId1"/>
          <a:srcRect l="2558" t="15292" r="1181" b="16329"/>
          <a:stretch/>
        </p:blipFill>
        <p:spPr>
          <a:xfrm>
            <a:off x="5029200" y="685800"/>
            <a:ext cx="2743200" cy="1995480"/>
          </a:xfrm>
          <a:prstGeom prst="rect">
            <a:avLst/>
          </a:prstGeom>
          <a:ln w="0">
            <a:noFill/>
          </a:ln>
        </p:spPr>
      </p:pic>
      <p:pic>
        <p:nvPicPr>
          <p:cNvPr id="442" name="Picture Placeholder 3" descr=""/>
          <p:cNvPicPr/>
          <p:nvPr/>
        </p:nvPicPr>
        <p:blipFill>
          <a:blip r:embed="rId2"/>
          <a:srcRect l="2558" t="15292" r="1181" b="16329"/>
          <a:stretch/>
        </p:blipFill>
        <p:spPr>
          <a:xfrm>
            <a:off x="6172200" y="2057400"/>
            <a:ext cx="2743200" cy="1995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Rectangle 4"/>
          <p:cNvSpPr/>
          <p:nvPr/>
        </p:nvSpPr>
        <p:spPr>
          <a:xfrm>
            <a:off x="1095480" y="611280"/>
            <a:ext cx="3576240" cy="4531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444" name="Picture Placeholder 5" descr=""/>
          <p:cNvPicPr/>
          <p:nvPr/>
        </p:nvPicPr>
        <p:blipFill>
          <a:blip r:embed="rId1"/>
          <a:srcRect l="-161003" t="-285144" r="-161003" b="-285144"/>
          <a:stretch/>
        </p:blipFill>
        <p:spPr>
          <a:xfrm>
            <a:off x="4672080" y="611280"/>
            <a:ext cx="3576240" cy="4531680"/>
          </a:xfrm>
          <a:prstGeom prst="rect">
            <a:avLst/>
          </a:prstGeom>
          <a:ln w="0">
            <a:noFill/>
          </a:ln>
        </p:spPr>
      </p:pic>
      <p:sp>
        <p:nvSpPr>
          <p:cNvPr id="445" name="TextBox 2"/>
          <p:cNvSpPr/>
          <p:nvPr/>
        </p:nvSpPr>
        <p:spPr>
          <a:xfrm rot="16200000">
            <a:off x="-40680" y="3851640"/>
            <a:ext cx="1189080" cy="459000"/>
          </a:xfrm>
          <a:prstGeom prst="rect">
            <a:avLst/>
          </a:prstGeom>
          <a:noFill/>
          <a:ln w="0">
            <a:noFill/>
          </a:ln>
        </p:spPr>
        <p:style>
          <a:lnRef idx="0"/>
          <a:fillRef idx="0"/>
          <a:effectRef idx="0"/>
          <a:fontRef idx="minor"/>
        </p:style>
        <p:txBody>
          <a:bodyPr lIns="90000" rIns="90000" tIns="45000" bIns="45000" anchor="t">
            <a:spAutoFit/>
          </a:bodyPr>
          <a:p>
            <a:pPr>
              <a:lnSpc>
                <a:spcPct val="90000"/>
              </a:lnSpc>
              <a:buNone/>
            </a:pPr>
            <a:r>
              <a:rPr b="0" lang="en-US" sz="900" spc="222" strike="noStrike">
                <a:solidFill>
                  <a:srgbClr val="7da3b6"/>
                </a:solidFill>
                <a:latin typeface="Garamond"/>
                <a:ea typeface="Lato"/>
              </a:rPr>
              <a:t>P.0</a:t>
            </a:r>
            <a:fld id="{A32ED575-E0E9-4F52-8B0E-DD60FF476545}" type="slidenum">
              <a:rPr b="0" lang="en-US" sz="900" spc="222" strike="noStrike">
                <a:solidFill>
                  <a:srgbClr val="7da3b6"/>
                </a:solidFill>
                <a:latin typeface="Garamond"/>
                <a:ea typeface="Lato"/>
              </a:rPr>
              <a:t>&lt;number&gt;</a:t>
            </a:fld>
            <a:r>
              <a:rPr b="0" lang="en-US" sz="900" spc="222" strike="noStrike">
                <a:solidFill>
                  <a:srgbClr val="7da3b6"/>
                </a:solidFill>
                <a:latin typeface="Garamond"/>
                <a:ea typeface="Lato"/>
              </a:rPr>
              <a:t>/50</a:t>
            </a:r>
            <a:endParaRPr b="0" lang="en-US" sz="900" spc="-1" strike="noStrike">
              <a:latin typeface="Arial"/>
            </a:endParaRPr>
          </a:p>
        </p:txBody>
      </p:sp>
      <p:sp>
        <p:nvSpPr>
          <p:cNvPr id="446" name="TextBox 3"/>
          <p:cNvSpPr/>
          <p:nvPr/>
        </p:nvSpPr>
        <p:spPr>
          <a:xfrm>
            <a:off x="312480" y="2261520"/>
            <a:ext cx="550440" cy="91188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US" sz="900" spc="-1" strike="noStrike">
                <a:solidFill>
                  <a:srgbClr val="7da3b6"/>
                </a:solidFill>
                <a:latin typeface="Garamond"/>
                <a:ea typeface="Lato"/>
              </a:rPr>
              <a:t>ISO 200</a:t>
            </a:r>
            <a:endParaRPr b="0" lang="en-US" sz="900" spc="-1" strike="noStrike">
              <a:latin typeface="Arial"/>
            </a:endParaRPr>
          </a:p>
          <a:p>
            <a:pPr>
              <a:lnSpc>
                <a:spcPct val="150000"/>
              </a:lnSpc>
              <a:buNone/>
            </a:pPr>
            <a:r>
              <a:rPr b="0" lang="en-US" sz="900" spc="-1" strike="noStrike">
                <a:solidFill>
                  <a:srgbClr val="7da3b6"/>
                </a:solidFill>
                <a:latin typeface="Garamond"/>
                <a:ea typeface="Lato"/>
              </a:rPr>
              <a:t>1/60</a:t>
            </a:r>
            <a:endParaRPr b="0" lang="en-US" sz="900" spc="-1" strike="noStrike">
              <a:latin typeface="Arial"/>
            </a:endParaRPr>
          </a:p>
          <a:p>
            <a:pPr>
              <a:lnSpc>
                <a:spcPct val="150000"/>
              </a:lnSpc>
              <a:buNone/>
            </a:pPr>
            <a:r>
              <a:rPr b="0" lang="en-US" sz="900" spc="-1" strike="noStrike">
                <a:solidFill>
                  <a:srgbClr val="7da3b6"/>
                </a:solidFill>
                <a:latin typeface="Garamond"/>
                <a:ea typeface="Lato"/>
              </a:rPr>
              <a:t>F 2.5 </a:t>
            </a:r>
            <a:endParaRPr b="0" lang="en-US" sz="900" spc="-1" strike="noStrike">
              <a:latin typeface="Arial"/>
            </a:endParaRPr>
          </a:p>
        </p:txBody>
      </p:sp>
      <p:sp>
        <p:nvSpPr>
          <p:cNvPr id="447" name="TextBox 6"/>
          <p:cNvSpPr/>
          <p:nvPr/>
        </p:nvSpPr>
        <p:spPr>
          <a:xfrm>
            <a:off x="4425480" y="3557160"/>
            <a:ext cx="3105360" cy="706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de-DE" sz="4050" spc="-1" strike="noStrike">
                <a:solidFill>
                  <a:srgbClr val="efe5d9"/>
                </a:solidFill>
                <a:latin typeface="Garamond"/>
                <a:ea typeface="Roboto"/>
              </a:rPr>
              <a:t>PROJECT</a:t>
            </a:r>
            <a:endParaRPr b="0" lang="en-US" sz="4050" spc="-1" strike="noStrike">
              <a:latin typeface="Arial"/>
            </a:endParaRPr>
          </a:p>
        </p:txBody>
      </p:sp>
      <p:sp>
        <p:nvSpPr>
          <p:cNvPr id="448" name="TextBox 7"/>
          <p:cNvSpPr/>
          <p:nvPr/>
        </p:nvSpPr>
        <p:spPr>
          <a:xfrm>
            <a:off x="1497240" y="1101600"/>
            <a:ext cx="1868040" cy="17341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id-ID" sz="900" spc="-1" strike="noStrike">
                <a:solidFill>
                  <a:srgbClr val="efe5d9"/>
                </a:solidFill>
                <a:latin typeface="Lato"/>
                <a:ea typeface="Lato"/>
              </a:rPr>
              <a:t>Lorem ipsum dolor sit amet, consectetur adipiscing elit, sed do eiusmod tempor incididunt ut labore et dolore magna aliqua. Ut enim ad minim veniam, quis nostrud exercitation ullamco laboris nisi ut aliquip. </a:t>
            </a:r>
            <a:endParaRPr b="0" lang="en-US" sz="900" spc="-1" strike="noStrike">
              <a:latin typeface="Arial"/>
            </a:endParaRPr>
          </a:p>
        </p:txBody>
      </p:sp>
      <p:sp>
        <p:nvSpPr>
          <p:cNvPr id="449" name="Rectangle 8"/>
          <p:cNvSpPr/>
          <p:nvPr/>
        </p:nvSpPr>
        <p:spPr>
          <a:xfrm>
            <a:off x="1566360" y="4352040"/>
            <a:ext cx="1540440" cy="318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id-ID" sz="750" spc="-1" strike="noStrike">
                <a:solidFill>
                  <a:srgbClr val="efe5d9"/>
                </a:solidFill>
                <a:latin typeface="Lato"/>
                <a:ea typeface="Lato"/>
              </a:rPr>
              <a:t>Lorem ipsum dolor sit ame</a:t>
            </a:r>
            <a:r>
              <a:rPr b="0" lang="en-US" sz="750" spc="-1" strike="noStrike">
                <a:solidFill>
                  <a:srgbClr val="efe5d9"/>
                </a:solidFill>
                <a:latin typeface="Lato"/>
                <a:ea typeface="Lato"/>
              </a:rPr>
              <a:t>t, </a:t>
            </a:r>
            <a:r>
              <a:rPr b="0" lang="id-ID" sz="750" spc="-1" strike="noStrike">
                <a:solidFill>
                  <a:srgbClr val="efe5d9"/>
                </a:solidFill>
                <a:latin typeface="Lato"/>
                <a:ea typeface="Lato"/>
              </a:rPr>
              <a:t>consectetur adipiscing elit</a:t>
            </a:r>
            <a:r>
              <a:rPr b="0" lang="en-US" sz="750" spc="-1" strike="noStrike">
                <a:solidFill>
                  <a:srgbClr val="efe5d9"/>
                </a:solidFill>
                <a:latin typeface="Lato"/>
                <a:ea typeface="Lato"/>
              </a:rPr>
              <a:t>.</a:t>
            </a:r>
            <a:endParaRPr b="0" lang="en-US" sz="750" spc="-1" strike="noStrike">
              <a:latin typeface="Arial"/>
            </a:endParaRPr>
          </a:p>
        </p:txBody>
      </p:sp>
      <p:sp>
        <p:nvSpPr>
          <p:cNvPr id="450" name="TextBox 9"/>
          <p:cNvSpPr/>
          <p:nvPr/>
        </p:nvSpPr>
        <p:spPr>
          <a:xfrm>
            <a:off x="1566360" y="4111200"/>
            <a:ext cx="1941480" cy="295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350" spc="-1" strike="noStrike">
                <a:solidFill>
                  <a:srgbClr val="efe5d9"/>
                </a:solidFill>
                <a:latin typeface="Garamond"/>
                <a:ea typeface="Lato"/>
              </a:rPr>
              <a:t>Who We Are</a:t>
            </a:r>
            <a:endParaRPr b="0" lang="en-US" sz="13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Rectangle 10"/>
          <p:cNvSpPr/>
          <p:nvPr/>
        </p:nvSpPr>
        <p:spPr>
          <a:xfrm>
            <a:off x="421920" y="0"/>
            <a:ext cx="3349440" cy="5143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52" name="TextBox 3"/>
          <p:cNvSpPr/>
          <p:nvPr/>
        </p:nvSpPr>
        <p:spPr>
          <a:xfrm rot="16200000">
            <a:off x="215280" y="1658520"/>
            <a:ext cx="3585960" cy="19407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de-DE" sz="4050" spc="-1" strike="noStrike">
                <a:solidFill>
                  <a:srgbClr val="efe5d9"/>
                </a:solidFill>
                <a:latin typeface="Garamond"/>
                <a:ea typeface="Roboto"/>
              </a:rPr>
              <a:t>MARKETING</a:t>
            </a:r>
            <a:br>
              <a:rPr sz="4050"/>
            </a:br>
            <a:r>
              <a:rPr b="0" lang="de-DE" sz="4050" spc="-1" strike="noStrike">
                <a:solidFill>
                  <a:srgbClr val="efe5d9"/>
                </a:solidFill>
                <a:latin typeface="Garamond"/>
                <a:ea typeface="Roboto"/>
              </a:rPr>
              <a:t>PLAN</a:t>
            </a:r>
            <a:endParaRPr b="0" lang="en-US" sz="4050" spc="-1" strike="noStrike">
              <a:latin typeface="Arial"/>
            </a:endParaRPr>
          </a:p>
        </p:txBody>
      </p:sp>
      <p:sp>
        <p:nvSpPr>
          <p:cNvPr id="453" name="TextBox 4"/>
          <p:cNvSpPr/>
          <p:nvPr/>
        </p:nvSpPr>
        <p:spPr>
          <a:xfrm>
            <a:off x="5643720" y="3075120"/>
            <a:ext cx="2785680" cy="11174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buNone/>
            </a:pPr>
            <a:r>
              <a:rPr b="0" lang="id-ID" sz="900" spc="-1" strike="noStrike">
                <a:solidFill>
                  <a:srgbClr val="000000"/>
                </a:solidFill>
                <a:latin typeface="Lato"/>
                <a:ea typeface="Lato"/>
              </a:rPr>
              <a:t>Lorem ipsum dolor sit amet, consectetur adipiscing elit, sed do eiusmod tempor incididunt ut labore et dolore magna aliqua. Ut enim ad minim veniam, quis nostrud exercitation ullamco laboris nisi ut aliquip. </a:t>
            </a:r>
            <a:endParaRPr b="0" lang="en-US" sz="900" spc="-1" strike="noStrike">
              <a:latin typeface="Arial"/>
            </a:endParaRPr>
          </a:p>
        </p:txBody>
      </p:sp>
      <p:sp>
        <p:nvSpPr>
          <p:cNvPr id="454" name="Rectangle 5"/>
          <p:cNvSpPr/>
          <p:nvPr/>
        </p:nvSpPr>
        <p:spPr>
          <a:xfrm>
            <a:off x="6888600" y="1436400"/>
            <a:ext cx="1540440" cy="3186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id-ID" sz="750" spc="-1" strike="noStrike">
                <a:solidFill>
                  <a:srgbClr val="000000"/>
                </a:solidFill>
                <a:latin typeface="Lato"/>
                <a:ea typeface="Lato"/>
              </a:rPr>
              <a:t>Lorem ipsum dolor sit ame</a:t>
            </a:r>
            <a:r>
              <a:rPr b="0" lang="en-US" sz="750" spc="-1" strike="noStrike">
                <a:solidFill>
                  <a:srgbClr val="000000"/>
                </a:solidFill>
                <a:latin typeface="Lato"/>
                <a:ea typeface="Lato"/>
              </a:rPr>
              <a:t>t, </a:t>
            </a:r>
            <a:r>
              <a:rPr b="0" lang="id-ID" sz="750" spc="-1" strike="noStrike">
                <a:solidFill>
                  <a:srgbClr val="000000"/>
                </a:solidFill>
                <a:latin typeface="Lato"/>
                <a:ea typeface="Lato"/>
              </a:rPr>
              <a:t>consectetur adipiscing elit</a:t>
            </a:r>
            <a:r>
              <a:rPr b="0" lang="en-US" sz="750" spc="-1" strike="noStrike">
                <a:solidFill>
                  <a:srgbClr val="000000"/>
                </a:solidFill>
                <a:latin typeface="Lato"/>
                <a:ea typeface="Lato"/>
              </a:rPr>
              <a:t>.</a:t>
            </a:r>
            <a:endParaRPr b="0" lang="en-US" sz="750" spc="-1" strike="noStrike">
              <a:latin typeface="Arial"/>
            </a:endParaRPr>
          </a:p>
        </p:txBody>
      </p:sp>
      <p:sp>
        <p:nvSpPr>
          <p:cNvPr id="455" name="TextBox 6"/>
          <p:cNvSpPr/>
          <p:nvPr/>
        </p:nvSpPr>
        <p:spPr>
          <a:xfrm>
            <a:off x="6487560" y="1195200"/>
            <a:ext cx="1941480" cy="2952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350" spc="-1" strike="noStrike">
                <a:solidFill>
                  <a:srgbClr val="000000"/>
                </a:solidFill>
                <a:latin typeface="Garamond"/>
                <a:ea typeface="Lato"/>
              </a:rPr>
              <a:t>Who We Are</a:t>
            </a:r>
            <a:endParaRPr b="0" lang="en-US" sz="1350" spc="-1" strike="noStrike">
              <a:latin typeface="Arial"/>
            </a:endParaRPr>
          </a:p>
        </p:txBody>
      </p:sp>
      <p:pic>
        <p:nvPicPr>
          <p:cNvPr id="456" name="Picture Placeholder 2" descr=""/>
          <p:cNvPicPr/>
          <p:nvPr/>
        </p:nvPicPr>
        <p:blipFill>
          <a:blip r:embed="rId1"/>
          <a:srcRect l="-93288" t="-206763" r="-93288" b="-206763"/>
          <a:stretch/>
        </p:blipFill>
        <p:spPr>
          <a:xfrm>
            <a:off x="2657520" y="835920"/>
            <a:ext cx="2428560" cy="34714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384840" y="505080"/>
            <a:ext cx="2491560" cy="874080"/>
          </a:xfrm>
          <a:prstGeom prst="rect">
            <a:avLst/>
          </a:prstGeom>
          <a:noFill/>
          <a:ln w="0">
            <a:noFill/>
          </a:ln>
        </p:spPr>
        <p:txBody>
          <a:bodyPr lIns="0" rIns="0" tIns="15120" bIns="0" anchor="t">
            <a:noAutofit/>
          </a:bodyPr>
          <a:p>
            <a:pPr marL="12600">
              <a:lnSpc>
                <a:spcPct val="100000"/>
              </a:lnSpc>
              <a:spcBef>
                <a:spcPts val="119"/>
              </a:spcBef>
              <a:buNone/>
            </a:pPr>
            <a:r>
              <a:rPr b="0" lang="en-US" sz="2500" spc="4" strike="noStrike">
                <a:solidFill>
                  <a:srgbClr val="000000"/>
                </a:solidFill>
                <a:latin typeface="Arial"/>
              </a:rPr>
              <a:t>IAH </a:t>
            </a:r>
            <a:r>
              <a:rPr b="0" lang="en-US" sz="2500" spc="-1" strike="noStrike">
                <a:solidFill>
                  <a:srgbClr val="000000"/>
                </a:solidFill>
                <a:latin typeface="Arial"/>
              </a:rPr>
              <a:t>Flight</a:t>
            </a:r>
            <a:r>
              <a:rPr b="0" lang="en-US" sz="2500" spc="-80" strike="noStrike">
                <a:solidFill>
                  <a:srgbClr val="000000"/>
                </a:solidFill>
                <a:latin typeface="Arial"/>
              </a:rPr>
              <a:t> </a:t>
            </a:r>
            <a:r>
              <a:rPr b="0" lang="en-US" sz="2500" spc="4" strike="noStrike">
                <a:solidFill>
                  <a:srgbClr val="000000"/>
                </a:solidFill>
                <a:latin typeface="Arial"/>
              </a:rPr>
              <a:t>Delays</a:t>
            </a:r>
            <a:endParaRPr b="0" lang="en-US" sz="2500" spc="-1" strike="noStrike">
              <a:solidFill>
                <a:srgbClr val="000000"/>
              </a:solidFill>
              <a:latin typeface="Calibri"/>
            </a:endParaRPr>
          </a:p>
        </p:txBody>
      </p:sp>
      <p:sp>
        <p:nvSpPr>
          <p:cNvPr id="458" name="object 3"/>
          <p:cNvSpPr/>
          <p:nvPr/>
        </p:nvSpPr>
        <p:spPr>
          <a:xfrm>
            <a:off x="311760" y="1152360"/>
            <a:ext cx="4435560" cy="2473200"/>
          </a:xfrm>
          <a:prstGeom prst="rect">
            <a:avLst/>
          </a:prstGeom>
          <a:blipFill rotWithShape="0">
            <a:blip r:embed="rId1"/>
            <a:srcRect/>
            <a:stretch/>
          </a:blipFill>
          <a:ln w="0">
            <a:noFill/>
          </a:ln>
        </p:spPr>
        <p:style>
          <a:lnRef idx="0"/>
          <a:fillRef idx="0"/>
          <a:effectRef idx="0"/>
          <a:fontRef idx="minor"/>
        </p:style>
      </p:sp>
      <p:sp>
        <p:nvSpPr>
          <p:cNvPr id="459" name="object 4"/>
          <p:cNvSpPr/>
          <p:nvPr/>
        </p:nvSpPr>
        <p:spPr>
          <a:xfrm>
            <a:off x="5024880" y="1506600"/>
            <a:ext cx="2582280" cy="346680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0" lang="en-US" sz="1400" spc="-7" strike="noStrike">
                <a:solidFill>
                  <a:srgbClr val="000000"/>
                </a:solidFill>
                <a:latin typeface="Arial"/>
              </a:rPr>
              <a:t>IAH there are  1,557,771 </a:t>
            </a:r>
            <a:r>
              <a:rPr b="0" lang="en-US" sz="1400" spc="-1" strike="noStrike">
                <a:solidFill>
                  <a:srgbClr val="000000"/>
                </a:solidFill>
                <a:latin typeface="Arial"/>
              </a:rPr>
              <a:t>minutes</a:t>
            </a:r>
            <a:r>
              <a:rPr b="0" lang="en-US" sz="1400" spc="-97" strike="noStrike">
                <a:solidFill>
                  <a:srgbClr val="000000"/>
                </a:solidFill>
                <a:latin typeface="Arial"/>
              </a:rPr>
              <a:t> </a:t>
            </a:r>
            <a:r>
              <a:rPr b="0" lang="en-US" sz="1400" spc="-7" strike="noStrike">
                <a:solidFill>
                  <a:srgbClr val="000000"/>
                </a:solidFill>
                <a:latin typeface="Arial"/>
              </a:rPr>
              <a:t>of  delays- Equates to </a:t>
            </a:r>
            <a:r>
              <a:rPr b="0" lang="en-US" sz="1400" spc="-1" strike="noStrike">
                <a:solidFill>
                  <a:srgbClr val="000000"/>
                </a:solidFill>
                <a:latin typeface="Arial"/>
              </a:rPr>
              <a:t>3  years </a:t>
            </a:r>
            <a:r>
              <a:rPr b="0" lang="en-US" sz="1400" spc="-7" strike="noStrike">
                <a:solidFill>
                  <a:srgbClr val="000000"/>
                </a:solidFill>
                <a:latin typeface="Arial"/>
              </a:rPr>
              <a:t>of</a:t>
            </a:r>
            <a:r>
              <a:rPr b="0" lang="en-US" sz="1400" spc="-32" strike="noStrike">
                <a:solidFill>
                  <a:srgbClr val="000000"/>
                </a:solidFill>
                <a:latin typeface="Arial"/>
              </a:rPr>
              <a:t> </a:t>
            </a:r>
            <a:r>
              <a:rPr b="0" lang="en-US" sz="1400" spc="-7" strike="noStrike">
                <a:solidFill>
                  <a:srgbClr val="000000"/>
                </a:solidFill>
                <a:latin typeface="Arial"/>
              </a:rPr>
              <a:t>delays</a:t>
            </a:r>
            <a:endParaRPr b="0" lang="en-US" sz="1400" spc="-1" strike="noStrike">
              <a:latin typeface="Arial"/>
            </a:endParaRPr>
          </a:p>
          <a:p>
            <a:pPr>
              <a:lnSpc>
                <a:spcPct val="100000"/>
              </a:lnSpc>
              <a:spcBef>
                <a:spcPts val="51"/>
              </a:spcBef>
              <a:buNone/>
            </a:pPr>
            <a:endParaRPr b="0" lang="en-US" sz="1650" spc="-1" strike="noStrike">
              <a:latin typeface="Arial"/>
            </a:endParaRPr>
          </a:p>
          <a:p>
            <a:pPr marL="423000">
              <a:lnSpc>
                <a:spcPct val="100000"/>
              </a:lnSpc>
              <a:buNone/>
            </a:pPr>
            <a:r>
              <a:rPr b="0" lang="en-US" sz="1400" spc="-7" strike="noStrike">
                <a:solidFill>
                  <a:srgbClr val="000000"/>
                </a:solidFill>
                <a:latin typeface="Arial"/>
              </a:rPr>
              <a:t>Flight delays</a:t>
            </a:r>
            <a:r>
              <a:rPr b="0" lang="en-US" sz="1400" spc="-21" strike="noStrike">
                <a:solidFill>
                  <a:srgbClr val="000000"/>
                </a:solidFill>
                <a:latin typeface="Arial"/>
              </a:rPr>
              <a:t> </a:t>
            </a:r>
            <a:r>
              <a:rPr b="0" lang="en-US" sz="1400" spc="-1" strike="noStrike">
                <a:solidFill>
                  <a:srgbClr val="000000"/>
                </a:solidFill>
                <a:latin typeface="Arial"/>
              </a:rPr>
              <a:t>cause:</a:t>
            </a:r>
            <a:endParaRPr b="0" lang="en-US" sz="1400" spc="-1" strike="noStrike">
              <a:latin typeface="Arial"/>
            </a:endParaRPr>
          </a:p>
          <a:p>
            <a:pPr marL="880200" indent="-336600">
              <a:lnSpc>
                <a:spcPct val="100000"/>
              </a:lnSpc>
              <a:buClr>
                <a:srgbClr val="000000"/>
              </a:buClr>
              <a:buFont typeface="Wingdings" charset="2"/>
              <a:buChar char=""/>
              <a:tabLst>
                <a:tab algn="l" pos="880200"/>
                <a:tab algn="l" pos="880920"/>
              </a:tabLst>
            </a:pPr>
            <a:r>
              <a:rPr b="0" lang="en-US" sz="1400" spc="-1" strike="noStrike">
                <a:solidFill>
                  <a:srgbClr val="000000"/>
                </a:solidFill>
                <a:latin typeface="Arial"/>
              </a:rPr>
              <a:t>Missed</a:t>
            </a:r>
            <a:r>
              <a:rPr b="0" lang="en-US" sz="1400" spc="-35" strike="noStrike">
                <a:solidFill>
                  <a:srgbClr val="000000"/>
                </a:solidFill>
                <a:latin typeface="Arial"/>
              </a:rPr>
              <a:t> </a:t>
            </a:r>
            <a:r>
              <a:rPr b="0" lang="en-US" sz="1400" spc="-1" strike="noStrike">
                <a:solidFill>
                  <a:srgbClr val="000000"/>
                </a:solidFill>
                <a:latin typeface="Arial"/>
              </a:rPr>
              <a:t>connections</a:t>
            </a:r>
            <a:endParaRPr b="0" lang="en-US" sz="1400" spc="-1" strike="noStrike">
              <a:latin typeface="Arial"/>
            </a:endParaRPr>
          </a:p>
          <a:p>
            <a:pPr marL="880200" indent="-336600">
              <a:lnSpc>
                <a:spcPct val="100000"/>
              </a:lnSpc>
              <a:buClr>
                <a:srgbClr val="000000"/>
              </a:buClr>
              <a:buFont typeface="Wingdings" charset="2"/>
              <a:buChar char=""/>
              <a:tabLst>
                <a:tab algn="l" pos="880200"/>
                <a:tab algn="l" pos="880920"/>
              </a:tabLst>
            </a:pPr>
            <a:r>
              <a:rPr b="0" lang="en-US" sz="1400" spc="-7" strike="noStrike">
                <a:solidFill>
                  <a:srgbClr val="000000"/>
                </a:solidFill>
                <a:latin typeface="Arial"/>
              </a:rPr>
              <a:t>Loss of</a:t>
            </a:r>
            <a:r>
              <a:rPr b="0" lang="en-US" sz="1400" spc="-26" strike="noStrike">
                <a:solidFill>
                  <a:srgbClr val="000000"/>
                </a:solidFill>
                <a:latin typeface="Arial"/>
              </a:rPr>
              <a:t> </a:t>
            </a:r>
            <a:r>
              <a:rPr b="0" lang="en-US" sz="1400" spc="-1" strike="noStrike">
                <a:solidFill>
                  <a:srgbClr val="000000"/>
                </a:solidFill>
                <a:latin typeface="Arial"/>
              </a:rPr>
              <a:t>vacation</a:t>
            </a:r>
            <a:endParaRPr b="0" lang="en-US" sz="1400" spc="-1" strike="noStrike">
              <a:latin typeface="Arial"/>
            </a:endParaRPr>
          </a:p>
          <a:p>
            <a:pPr marL="880200" indent="-336600">
              <a:lnSpc>
                <a:spcPct val="100000"/>
              </a:lnSpc>
              <a:buClr>
                <a:srgbClr val="000000"/>
              </a:buClr>
              <a:buFont typeface="Wingdings" charset="2"/>
              <a:buChar char=""/>
              <a:tabLst>
                <a:tab algn="l" pos="880200"/>
                <a:tab algn="l" pos="880920"/>
              </a:tabLst>
            </a:pPr>
            <a:r>
              <a:rPr b="0" lang="en-US" sz="1400" spc="-7" strike="noStrike">
                <a:solidFill>
                  <a:srgbClr val="000000"/>
                </a:solidFill>
                <a:latin typeface="Arial"/>
              </a:rPr>
              <a:t>Unexpected </a:t>
            </a:r>
            <a:r>
              <a:rPr b="0" lang="en-US" sz="1400" spc="-1" strike="noStrike">
                <a:solidFill>
                  <a:srgbClr val="000000"/>
                </a:solidFill>
                <a:latin typeface="Arial"/>
              </a:rPr>
              <a:t>costs  such </a:t>
            </a:r>
            <a:r>
              <a:rPr b="0" lang="en-US" sz="1400" spc="-7" strike="noStrike">
                <a:solidFill>
                  <a:srgbClr val="000000"/>
                </a:solidFill>
                <a:latin typeface="Arial"/>
              </a:rPr>
              <a:t>as needing to  purchase </a:t>
            </a:r>
            <a:r>
              <a:rPr b="0" lang="en-US" sz="1400" spc="-1" strike="noStrike">
                <a:solidFill>
                  <a:srgbClr val="000000"/>
                </a:solidFill>
                <a:latin typeface="Arial"/>
              </a:rPr>
              <a:t>a </a:t>
            </a:r>
            <a:r>
              <a:rPr b="0" lang="en-US" sz="1400" spc="-7" strike="noStrike">
                <a:solidFill>
                  <a:srgbClr val="000000"/>
                </a:solidFill>
                <a:latin typeface="Arial"/>
              </a:rPr>
              <a:t>new</a:t>
            </a:r>
            <a:r>
              <a:rPr b="0" lang="en-US" sz="1400" spc="-97" strike="noStrike">
                <a:solidFill>
                  <a:srgbClr val="000000"/>
                </a:solidFill>
                <a:latin typeface="Arial"/>
              </a:rPr>
              <a:t> </a:t>
            </a:r>
            <a:r>
              <a:rPr b="0" lang="en-US" sz="1400" spc="-7" strike="noStrike">
                <a:solidFill>
                  <a:srgbClr val="000000"/>
                </a:solidFill>
                <a:latin typeface="Arial"/>
              </a:rPr>
              <a:t>hotel  or</a:t>
            </a:r>
            <a:r>
              <a:rPr b="0" lang="en-US" sz="1400" spc="-12" strike="noStrike">
                <a:solidFill>
                  <a:srgbClr val="000000"/>
                </a:solidFill>
                <a:latin typeface="Arial"/>
              </a:rPr>
              <a:t> </a:t>
            </a:r>
            <a:r>
              <a:rPr b="0" lang="en-US" sz="1400" spc="-7" strike="noStrike">
                <a:solidFill>
                  <a:srgbClr val="000000"/>
                </a:solidFill>
                <a:latin typeface="Arial"/>
              </a:rPr>
              <a:t>flight</a:t>
            </a:r>
            <a:endParaRPr b="0" lang="en-US" sz="1400" spc="-1" strike="noStrike">
              <a:latin typeface="Arial"/>
            </a:endParaRPr>
          </a:p>
        </p:txBody>
      </p:sp>
      <p:sp>
        <p:nvSpPr>
          <p:cNvPr id="460" name="object 5"/>
          <p:cNvSpPr/>
          <p:nvPr/>
        </p:nvSpPr>
        <p:spPr>
          <a:xfrm>
            <a:off x="6494400" y="4769640"/>
            <a:ext cx="1644840" cy="2253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0" lang="en-US" sz="1400" spc="-7" strike="noStrike">
                <a:solidFill>
                  <a:srgbClr val="000000"/>
                </a:solidFill>
                <a:latin typeface="Arial"/>
              </a:rPr>
              <a:t>*according to</a:t>
            </a:r>
            <a:r>
              <a:rPr b="0" lang="en-US" sz="1400" spc="-80" strike="noStrike">
                <a:solidFill>
                  <a:srgbClr val="000000"/>
                </a:solidFill>
                <a:latin typeface="Arial"/>
              </a:rPr>
              <a:t> </a:t>
            </a:r>
            <a:r>
              <a:rPr b="0" lang="en-US" sz="1400" spc="-7" strike="noStrike">
                <a:solidFill>
                  <a:srgbClr val="000000"/>
                </a:solidFill>
                <a:latin typeface="Arial"/>
              </a:rPr>
              <a:t>google</a:t>
            </a:r>
            <a:endParaRPr b="0" lang="en-US" sz="1400" spc="-1" strike="noStrike">
              <a:latin typeface="Arial"/>
            </a:endParaRPr>
          </a:p>
        </p:txBody>
      </p:sp>
      <p:pic>
        <p:nvPicPr>
          <p:cNvPr id="461" name="Picture 6" descr="A person standing at a counter&#10;&#10;Description automatically generated"/>
          <p:cNvPicPr/>
          <p:nvPr/>
        </p:nvPicPr>
        <p:blipFill>
          <a:blip r:embed="rId2"/>
          <a:stretch/>
        </p:blipFill>
        <p:spPr>
          <a:xfrm>
            <a:off x="7010280" y="209520"/>
            <a:ext cx="1821600" cy="18216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462" name="PlaceHolder 1"/>
          <p:cNvSpPr>
            <a:spLocks noGrp="1"/>
          </p:cNvSpPr>
          <p:nvPr>
            <p:ph type="title"/>
          </p:nvPr>
        </p:nvSpPr>
        <p:spPr>
          <a:xfrm>
            <a:off x="384840" y="505080"/>
            <a:ext cx="1711080" cy="874080"/>
          </a:xfrm>
          <a:prstGeom prst="rect">
            <a:avLst/>
          </a:prstGeom>
          <a:noFill/>
          <a:ln w="0">
            <a:noFill/>
          </a:ln>
        </p:spPr>
        <p:txBody>
          <a:bodyPr lIns="0" rIns="0" tIns="15120" bIns="0" anchor="t">
            <a:noAutofit/>
          </a:bodyPr>
          <a:p>
            <a:pPr marL="12600">
              <a:lnSpc>
                <a:spcPct val="100000"/>
              </a:lnSpc>
              <a:spcBef>
                <a:spcPts val="119"/>
              </a:spcBef>
              <a:buNone/>
            </a:pPr>
            <a:r>
              <a:rPr b="0" lang="en-US" sz="2500" spc="-1" strike="noStrike">
                <a:solidFill>
                  <a:srgbClr val="000000"/>
                </a:solidFill>
                <a:latin typeface="Arial"/>
              </a:rPr>
              <a:t>Flight</a:t>
            </a:r>
            <a:r>
              <a:rPr b="0" lang="en-US" sz="2500" spc="-72" strike="noStrike">
                <a:solidFill>
                  <a:srgbClr val="000000"/>
                </a:solidFill>
                <a:latin typeface="Arial"/>
              </a:rPr>
              <a:t> </a:t>
            </a:r>
            <a:r>
              <a:rPr b="0" lang="en-US" sz="2500" spc="4" strike="noStrike">
                <a:solidFill>
                  <a:srgbClr val="000000"/>
                </a:solidFill>
                <a:latin typeface="Arial"/>
              </a:rPr>
              <a:t>Delay</a:t>
            </a:r>
            <a:endParaRPr b="0" lang="en-US" sz="2500" spc="-1" strike="noStrike">
              <a:solidFill>
                <a:srgbClr val="000000"/>
              </a:solidFill>
              <a:latin typeface="Calibri"/>
            </a:endParaRPr>
          </a:p>
        </p:txBody>
      </p:sp>
      <p:sp>
        <p:nvSpPr>
          <p:cNvPr id="463" name="object 3"/>
          <p:cNvSpPr/>
          <p:nvPr/>
        </p:nvSpPr>
        <p:spPr>
          <a:xfrm>
            <a:off x="384840" y="1216440"/>
            <a:ext cx="8214480" cy="187128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0" lang="en-US" sz="1800" spc="-12" strike="noStrike">
                <a:solidFill>
                  <a:srgbClr val="595959"/>
                </a:solidFill>
                <a:latin typeface="Arial"/>
              </a:rPr>
              <a:t>INSERT </a:t>
            </a:r>
            <a:r>
              <a:rPr b="0" lang="en-US" sz="1800" spc="-7" strike="noStrike">
                <a:solidFill>
                  <a:srgbClr val="595959"/>
                </a:solidFill>
                <a:latin typeface="Arial"/>
              </a:rPr>
              <a:t>SCREENSHOT</a:t>
            </a:r>
            <a:r>
              <a:rPr b="0" lang="en-US" sz="1800" spc="-75" strike="noStrike">
                <a:solidFill>
                  <a:srgbClr val="595959"/>
                </a:solidFill>
                <a:latin typeface="Arial"/>
              </a:rPr>
              <a:t> </a:t>
            </a:r>
            <a:r>
              <a:rPr b="0" lang="en-US" sz="1800" spc="-7" strike="noStrike">
                <a:solidFill>
                  <a:srgbClr val="595959"/>
                </a:solidFill>
                <a:latin typeface="Arial"/>
              </a:rPr>
              <a:t>HERE</a:t>
            </a:r>
            <a:endParaRPr b="0" lang="en-US" sz="1800" spc="-1" strike="noStrike">
              <a:latin typeface="Arial"/>
            </a:endParaRPr>
          </a:p>
          <a:p>
            <a:pPr>
              <a:lnSpc>
                <a:spcPct val="100000"/>
              </a:lnSpc>
              <a:buNone/>
            </a:pPr>
            <a:endParaRPr b="0" lang="en-US" sz="2000" spc="-1" strike="noStrike">
              <a:latin typeface="Arial"/>
            </a:endParaRPr>
          </a:p>
          <a:p>
            <a:pPr>
              <a:lnSpc>
                <a:spcPct val="100000"/>
              </a:lnSpc>
              <a:spcBef>
                <a:spcPts val="51"/>
              </a:spcBef>
              <a:buNone/>
            </a:pPr>
            <a:endParaRPr b="0" lang="en-US" sz="2200" spc="-1" strike="noStrike">
              <a:latin typeface="Arial"/>
            </a:endParaRPr>
          </a:p>
          <a:p>
            <a:pPr marL="469440" indent="-304920">
              <a:lnSpc>
                <a:spcPct val="114000"/>
              </a:lnSpc>
              <a:spcBef>
                <a:spcPts val="6"/>
              </a:spcBef>
              <a:buNone/>
              <a:tabLst>
                <a:tab algn="l" pos="0"/>
              </a:tabLst>
            </a:pPr>
            <a:r>
              <a:rPr b="0" lang="en-US" sz="1800" spc="-1" strike="noStrike">
                <a:solidFill>
                  <a:srgbClr val="595959"/>
                </a:solidFill>
                <a:latin typeface="Arial"/>
              </a:rPr>
              <a:t>-</a:t>
            </a:r>
            <a:r>
              <a:rPr b="0" lang="en-US" sz="1800" spc="-1" strike="noStrike">
                <a:solidFill>
                  <a:srgbClr val="595959"/>
                </a:solidFill>
                <a:latin typeface="Arial"/>
              </a:rPr>
              <a:t>	</a:t>
            </a:r>
            <a:r>
              <a:rPr b="0" lang="en-US" sz="1800" spc="-21" strike="noStrike">
                <a:solidFill>
                  <a:srgbClr val="595959"/>
                </a:solidFill>
                <a:latin typeface="Arial"/>
              </a:rPr>
              <a:t>We </a:t>
            </a:r>
            <a:r>
              <a:rPr b="0" lang="en-US" sz="1800" spc="-7" strike="noStrike">
                <a:solidFill>
                  <a:srgbClr val="595959"/>
                </a:solidFill>
                <a:latin typeface="Arial"/>
              </a:rPr>
              <a:t>discovered that there is no great way to figure out how likely </a:t>
            </a:r>
            <a:r>
              <a:rPr b="0" lang="en-US" sz="1800" spc="-1" strike="noStrike">
                <a:solidFill>
                  <a:srgbClr val="595959"/>
                </a:solidFill>
                <a:latin typeface="Arial"/>
              </a:rPr>
              <a:t>your </a:t>
            </a:r>
            <a:r>
              <a:rPr b="0" lang="en-US" sz="1800" spc="-7" strike="noStrike">
                <a:solidFill>
                  <a:srgbClr val="595959"/>
                </a:solidFill>
                <a:latin typeface="Arial"/>
              </a:rPr>
              <a:t>flight is  going to be delayed. So we built </a:t>
            </a:r>
            <a:r>
              <a:rPr b="0" lang="en-US" sz="1800" spc="-1" strike="noStrike">
                <a:solidFill>
                  <a:srgbClr val="595959"/>
                </a:solidFill>
                <a:latin typeface="Arial"/>
              </a:rPr>
              <a:t>a </a:t>
            </a:r>
            <a:r>
              <a:rPr b="0" lang="en-US" sz="1800" spc="-7" strike="noStrike">
                <a:solidFill>
                  <a:srgbClr val="595959"/>
                </a:solidFill>
                <a:latin typeface="Arial"/>
              </a:rPr>
              <a:t>platform to allow users to </a:t>
            </a:r>
            <a:r>
              <a:rPr b="0" lang="en-US" sz="1800" spc="-1" strike="noStrike">
                <a:solidFill>
                  <a:srgbClr val="595959"/>
                </a:solidFill>
                <a:latin typeface="Arial"/>
              </a:rPr>
              <a:t>see </a:t>
            </a:r>
            <a:r>
              <a:rPr b="0" lang="en-US" sz="1800" spc="-7" strike="noStrike">
                <a:solidFill>
                  <a:srgbClr val="595959"/>
                </a:solidFill>
                <a:latin typeface="Arial"/>
              </a:rPr>
              <a:t>historical  data of flight</a:t>
            </a:r>
            <a:r>
              <a:rPr b="0" lang="en-US" sz="1800" spc="-12" strike="noStrike">
                <a:solidFill>
                  <a:srgbClr val="595959"/>
                </a:solidFill>
                <a:latin typeface="Arial"/>
              </a:rPr>
              <a:t> </a:t>
            </a:r>
            <a:r>
              <a:rPr b="0" lang="en-US" sz="1800" spc="-7" strike="noStrike">
                <a:solidFill>
                  <a:srgbClr val="595959"/>
                </a:solidFill>
                <a:latin typeface="Arial"/>
              </a:rPr>
              <a:t>delays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blipFill rotWithShape="0">
          <a:blip r:embed="rId1"/>
          <a:stretch/>
        </a:blipFill>
      </p:bgPr>
    </p:bg>
    <p:spTree>
      <p:nvGrpSpPr>
        <p:cNvPr id="1" name=""/>
        <p:cNvGrpSpPr/>
        <p:nvPr/>
      </p:nvGrpSpPr>
      <p:grpSpPr>
        <a:xfrm>
          <a:off x="0" y="0"/>
          <a:ext cx="0" cy="0"/>
          <a:chOff x="0" y="0"/>
          <a:chExt cx="0" cy="0"/>
        </a:xfrm>
      </p:grpSpPr>
      <p:sp>
        <p:nvSpPr>
          <p:cNvPr id="464" name="PlaceHolder 1"/>
          <p:cNvSpPr>
            <a:spLocks noGrp="1"/>
          </p:cNvSpPr>
          <p:nvPr>
            <p:ph type="title"/>
          </p:nvPr>
        </p:nvSpPr>
        <p:spPr>
          <a:xfrm>
            <a:off x="384840" y="505080"/>
            <a:ext cx="2193480" cy="874080"/>
          </a:xfrm>
          <a:prstGeom prst="rect">
            <a:avLst/>
          </a:prstGeom>
          <a:noFill/>
          <a:ln w="0">
            <a:noFill/>
          </a:ln>
        </p:spPr>
        <p:txBody>
          <a:bodyPr lIns="0" rIns="0" tIns="15120" bIns="0" anchor="t">
            <a:noAutofit/>
          </a:bodyPr>
          <a:p>
            <a:pPr marL="12600">
              <a:lnSpc>
                <a:spcPct val="100000"/>
              </a:lnSpc>
              <a:spcBef>
                <a:spcPts val="119"/>
              </a:spcBef>
              <a:buNone/>
            </a:pPr>
            <a:r>
              <a:rPr b="0" lang="en-US" sz="2500" spc="4" strike="noStrike">
                <a:solidFill>
                  <a:srgbClr val="000000"/>
                </a:solidFill>
                <a:latin typeface="Arial"/>
              </a:rPr>
              <a:t>Data</a:t>
            </a:r>
            <a:r>
              <a:rPr b="0" lang="en-US" sz="2500" spc="-46" strike="noStrike">
                <a:solidFill>
                  <a:srgbClr val="000000"/>
                </a:solidFill>
                <a:latin typeface="Arial"/>
              </a:rPr>
              <a:t> </a:t>
            </a:r>
            <a:r>
              <a:rPr b="0" lang="en-US" sz="2500" spc="-1" strike="noStrike">
                <a:solidFill>
                  <a:srgbClr val="000000"/>
                </a:solidFill>
                <a:latin typeface="Arial"/>
              </a:rPr>
              <a:t>Collection</a:t>
            </a:r>
            <a:endParaRPr b="0" lang="en-US" sz="2500" spc="-1" strike="noStrike">
              <a:solidFill>
                <a:srgbClr val="000000"/>
              </a:solidFill>
              <a:latin typeface="Calibri"/>
            </a:endParaRPr>
          </a:p>
        </p:txBody>
      </p:sp>
      <p:sp>
        <p:nvSpPr>
          <p:cNvPr id="465" name="PlaceHolder 2"/>
          <p:cNvSpPr>
            <a:spLocks noGrp="1"/>
          </p:cNvSpPr>
          <p:nvPr>
            <p:ph/>
          </p:nvPr>
        </p:nvSpPr>
        <p:spPr>
          <a:xfrm>
            <a:off x="384840" y="1175040"/>
            <a:ext cx="8374320" cy="2905560"/>
          </a:xfrm>
          <a:prstGeom prst="rect">
            <a:avLst/>
          </a:prstGeom>
          <a:noFill/>
          <a:ln w="0">
            <a:noFill/>
          </a:ln>
        </p:spPr>
        <p:txBody>
          <a:bodyPr lIns="0" rIns="0" tIns="12600" bIns="0" anchor="t">
            <a:noAutofit/>
          </a:bodyPr>
          <a:p>
            <a:pPr marL="12600">
              <a:lnSpc>
                <a:spcPct val="114000"/>
              </a:lnSpc>
              <a:spcBef>
                <a:spcPts val="99"/>
              </a:spcBef>
              <a:buNone/>
            </a:pPr>
            <a:r>
              <a:rPr b="0" lang="en-US" sz="1800" spc="-15" strike="noStrike">
                <a:solidFill>
                  <a:srgbClr val="595959"/>
                </a:solidFill>
                <a:latin typeface="Arial"/>
              </a:rPr>
              <a:t>Web </a:t>
            </a:r>
            <a:r>
              <a:rPr b="0" lang="en-US" sz="1800" spc="-7" strike="noStrike">
                <a:solidFill>
                  <a:srgbClr val="595959"/>
                </a:solidFill>
                <a:latin typeface="Arial"/>
              </a:rPr>
              <a:t>Scrapper built to pull departure delay data for George Bush Intercontinental  IAH from the Bureau of Transportation Statistics for all </a:t>
            </a:r>
            <a:r>
              <a:rPr b="0" lang="en-US" sz="1800" spc="-1" strike="noStrike">
                <a:solidFill>
                  <a:srgbClr val="595959"/>
                </a:solidFill>
                <a:latin typeface="Arial"/>
              </a:rPr>
              <a:t>years. </a:t>
            </a:r>
            <a:r>
              <a:rPr b="0" lang="en-US" sz="1800" spc="-7" strike="noStrike">
                <a:solidFill>
                  <a:srgbClr val="595959"/>
                </a:solidFill>
                <a:latin typeface="Arial"/>
              </a:rPr>
              <a:t>This will be all  domestic airlines that fly into IAH and their</a:t>
            </a:r>
            <a:r>
              <a:rPr b="0" lang="en-US" sz="1800" spc="-15" strike="noStrike">
                <a:solidFill>
                  <a:srgbClr val="595959"/>
                </a:solidFill>
                <a:latin typeface="Arial"/>
              </a:rPr>
              <a:t> </a:t>
            </a:r>
            <a:r>
              <a:rPr b="0" lang="en-US" sz="1800" spc="-1" strike="noStrike">
                <a:solidFill>
                  <a:srgbClr val="595959"/>
                </a:solidFill>
                <a:latin typeface="Arial"/>
              </a:rPr>
              <a:t>subsidiaries</a:t>
            </a:r>
            <a:endParaRPr b="0" lang="en-US" sz="1800" spc="-1" strike="noStrike">
              <a:solidFill>
                <a:srgbClr val="000000"/>
              </a:solidFill>
              <a:latin typeface="Calibri"/>
            </a:endParaRPr>
          </a:p>
          <a:p>
            <a:pPr marL="12600">
              <a:lnSpc>
                <a:spcPct val="114000"/>
              </a:lnSpc>
              <a:spcBef>
                <a:spcPts val="1199"/>
              </a:spcBef>
              <a:buNone/>
            </a:pPr>
            <a:r>
              <a:rPr b="0" lang="en-US" sz="1800" spc="-7" strike="noStrike">
                <a:solidFill>
                  <a:srgbClr val="595959"/>
                </a:solidFill>
                <a:latin typeface="Arial"/>
              </a:rPr>
              <a:t>This was exported into </a:t>
            </a:r>
            <a:r>
              <a:rPr b="0" lang="en-US" sz="1800" spc="-1" strike="noStrike">
                <a:solidFill>
                  <a:srgbClr val="595959"/>
                </a:solidFill>
                <a:latin typeface="Arial"/>
              </a:rPr>
              <a:t>a </a:t>
            </a:r>
            <a:r>
              <a:rPr b="0" lang="en-US" sz="1800" spc="-7" strike="noStrike">
                <a:solidFill>
                  <a:srgbClr val="595959"/>
                </a:solidFill>
                <a:latin typeface="Arial"/>
              </a:rPr>
              <a:t>CSV </a:t>
            </a:r>
            <a:r>
              <a:rPr b="0" lang="en-US" sz="1800" spc="-1" strike="noStrike">
                <a:solidFill>
                  <a:srgbClr val="595959"/>
                </a:solidFill>
                <a:latin typeface="Arial"/>
              </a:rPr>
              <a:t>so </a:t>
            </a:r>
            <a:r>
              <a:rPr b="0" lang="en-US" sz="1800" spc="-7" strike="noStrike">
                <a:solidFill>
                  <a:srgbClr val="595959"/>
                </a:solidFill>
                <a:latin typeface="Arial"/>
              </a:rPr>
              <a:t>that we </a:t>
            </a:r>
            <a:r>
              <a:rPr b="0" lang="en-US" sz="1800" spc="-1" strike="noStrike">
                <a:solidFill>
                  <a:srgbClr val="595959"/>
                </a:solidFill>
                <a:latin typeface="Arial"/>
              </a:rPr>
              <a:t>could </a:t>
            </a:r>
            <a:r>
              <a:rPr b="0" lang="en-US" sz="1800" spc="-7" strike="noStrike">
                <a:solidFill>
                  <a:srgbClr val="595959"/>
                </a:solidFill>
                <a:latin typeface="Arial"/>
              </a:rPr>
              <a:t>use the data fro our database and  transfer into</a:t>
            </a:r>
            <a:r>
              <a:rPr b="0" lang="en-US" sz="1800" spc="-12" strike="noStrike">
                <a:solidFill>
                  <a:srgbClr val="595959"/>
                </a:solidFill>
                <a:latin typeface="Arial"/>
              </a:rPr>
              <a:t> </a:t>
            </a:r>
            <a:r>
              <a:rPr b="0" lang="en-US" sz="1800" spc="-1" strike="noStrike">
                <a:solidFill>
                  <a:srgbClr val="595959"/>
                </a:solidFill>
                <a:latin typeface="Arial"/>
              </a:rPr>
              <a:t>JSON</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466" name="object 2"/>
          <p:cNvSpPr/>
          <p:nvPr/>
        </p:nvSpPr>
        <p:spPr>
          <a:xfrm>
            <a:off x="384840" y="505080"/>
            <a:ext cx="2111040" cy="395640"/>
          </a:xfrm>
          <a:prstGeom prst="rect">
            <a:avLst/>
          </a:prstGeom>
          <a:noFill/>
          <a:ln w="0">
            <a:noFill/>
          </a:ln>
        </p:spPr>
        <p:style>
          <a:lnRef idx="0"/>
          <a:fillRef idx="0"/>
          <a:effectRef idx="0"/>
          <a:fontRef idx="minor"/>
        </p:style>
        <p:txBody>
          <a:bodyPr lIns="0" rIns="0" tIns="15120" bIns="0" anchor="t">
            <a:spAutoFit/>
          </a:bodyPr>
          <a:p>
            <a:pPr marL="12600">
              <a:lnSpc>
                <a:spcPct val="100000"/>
              </a:lnSpc>
              <a:spcBef>
                <a:spcPts val="119"/>
              </a:spcBef>
              <a:buNone/>
            </a:pPr>
            <a:r>
              <a:rPr b="0" lang="en-US" sz="2500" spc="9" strike="noStrike">
                <a:solidFill>
                  <a:srgbClr val="000000"/>
                </a:solidFill>
                <a:latin typeface="Arial"/>
              </a:rPr>
              <a:t>SQL</a:t>
            </a:r>
            <a:r>
              <a:rPr b="0" lang="en-US" sz="2500" spc="-177" strike="noStrike">
                <a:solidFill>
                  <a:srgbClr val="000000"/>
                </a:solidFill>
                <a:latin typeface="Arial"/>
              </a:rPr>
              <a:t> </a:t>
            </a:r>
            <a:r>
              <a:rPr b="0" lang="en-US" sz="2500" spc="4" strike="noStrike">
                <a:solidFill>
                  <a:srgbClr val="000000"/>
                </a:solidFill>
                <a:latin typeface="Arial"/>
              </a:rPr>
              <a:t>Database</a:t>
            </a:r>
            <a:endParaRPr b="0" lang="en-US" sz="2500" spc="-1" strike="noStrike">
              <a:latin typeface="Arial"/>
            </a:endParaRPr>
          </a:p>
        </p:txBody>
      </p:sp>
      <p:sp>
        <p:nvSpPr>
          <p:cNvPr id="467" name="object 3"/>
          <p:cNvSpPr/>
          <p:nvPr/>
        </p:nvSpPr>
        <p:spPr>
          <a:xfrm>
            <a:off x="384840" y="1216440"/>
            <a:ext cx="2547720" cy="286560"/>
          </a:xfrm>
          <a:prstGeom prst="rect">
            <a:avLst/>
          </a:prstGeom>
          <a:noFill/>
          <a:ln w="0">
            <a:noFill/>
          </a:ln>
        </p:spPr>
        <p:style>
          <a:lnRef idx="0"/>
          <a:fillRef idx="0"/>
          <a:effectRef idx="0"/>
          <a:fontRef idx="minor"/>
        </p:style>
        <p:txBody>
          <a:bodyPr lIns="0" rIns="0" tIns="12600" bIns="0" anchor="t">
            <a:spAutoFit/>
          </a:bodyPr>
          <a:p>
            <a:pPr marL="12600">
              <a:lnSpc>
                <a:spcPct val="100000"/>
              </a:lnSpc>
              <a:spcBef>
                <a:spcPts val="99"/>
              </a:spcBef>
              <a:buNone/>
            </a:pPr>
            <a:r>
              <a:rPr b="0" lang="en-US" sz="1800" spc="-7" strike="noStrike">
                <a:solidFill>
                  <a:srgbClr val="595959"/>
                </a:solidFill>
                <a:latin typeface="Arial"/>
              </a:rPr>
              <a:t>Armine to </a:t>
            </a:r>
            <a:r>
              <a:rPr b="0" lang="en-US" sz="1800" spc="-1" strike="noStrike">
                <a:solidFill>
                  <a:srgbClr val="595959"/>
                </a:solidFill>
                <a:latin typeface="Arial"/>
              </a:rPr>
              <a:t>review </a:t>
            </a:r>
            <a:r>
              <a:rPr b="0" lang="en-US" sz="1800" spc="-7" strike="noStrike">
                <a:solidFill>
                  <a:srgbClr val="595959"/>
                </a:solidFill>
                <a:latin typeface="Arial"/>
              </a:rPr>
              <a:t>this</a:t>
            </a:r>
            <a:r>
              <a:rPr b="0" lang="en-US" sz="1800" spc="-97" strike="noStrike">
                <a:solidFill>
                  <a:srgbClr val="595959"/>
                </a:solidFill>
                <a:latin typeface="Arial"/>
              </a:rPr>
              <a:t> </a:t>
            </a:r>
            <a:r>
              <a:rPr b="0" lang="en-US" sz="1800" spc="-1" strike="noStrike">
                <a:solidFill>
                  <a:srgbClr val="595959"/>
                </a:solidFill>
                <a:latin typeface="Arial"/>
              </a:rPr>
              <a:t>slid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8616f"/>
      </a:dk2>
      <a:lt2>
        <a:srgbClr val="f7f2de"/>
      </a:lt2>
      <a:accent1>
        <a:srgbClr val="7da3b6"/>
      </a:accent1>
      <a:accent2>
        <a:srgbClr val="f47555"/>
      </a:accent2>
      <a:accent3>
        <a:srgbClr val="3b5176"/>
      </a:accent3>
      <a:accent4>
        <a:srgbClr val="a4b3b8"/>
      </a:accent4>
      <a:accent5>
        <a:srgbClr val="c8a994"/>
      </a:accent5>
      <a:accent6>
        <a:srgbClr val="ece4cf"/>
      </a:accent6>
      <a:hlink>
        <a:srgbClr val="f47f2f"/>
      </a:hlink>
      <a:folHlink>
        <a:srgbClr val="f475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TotalTime>
  <Application>LibreOffice/7.3.7.2$Linux_X86_64 LibreOffice_project/30$Build-2</Application>
  <AppVersion>15.0000</AppVersion>
  <Words>569</Words>
  <Paragraphs>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2023-07-16T23:47:58Z</dcterms:created>
  <dc:creator/>
  <dc:description/>
  <dc:language>en-US</dc:language>
  <cp:lastModifiedBy/>
  <dcterms:modified xsi:type="dcterms:W3CDTF">2023-07-17T13:01:16Z</dcterms:modified>
  <cp:revision>5</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2023-07-16T00:00:00Z</vt:filetime>
  </property>
  <property fmtid="{D5CDD505-2E9C-101B-9397-08002B2CF9AE}" pid="4" name="PresentationFormat">
    <vt:lpwstr>On-screen Show (16:9)</vt:lpwstr>
  </property>
  <property fmtid="{D5CDD505-2E9C-101B-9397-08002B2CF9AE}" pid="5" name="Slides">
    <vt:i4>18</vt:i4>
  </property>
</Properties>
</file>